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beb49693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beb49693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beb49693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beb49693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eb49693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beb49693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beb49693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beb49693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beb49693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beb49693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beb49693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beb49693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beb49693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beb4969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eb49693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beb49693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d0bac38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d0bac38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d0bac38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d0bac38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d0bac38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d0bac38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d0bac385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d0bac385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RapidMatch: A Holistic Approach to Subgraph Query Processing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50"/>
            <a:ext cx="53379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Authors: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Shixuan Sun, Xibo Sun, Yulin Che, Qiong Luo, Bingsheng He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By: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Anuj Rao(AC23CE), Venkatappa Reddy (VS23I), Amulya (LR23BA)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</a:t>
            </a:r>
            <a:r>
              <a:rPr lang="en"/>
              <a:t>Comparison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52425" y="3540200"/>
            <a:ext cx="4702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|E(Q)|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- Number of edges in Query graph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|E(G)|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- Number of edges in Data graph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|V(Q)|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- Number of vertices in Query graph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975"/>
            <a:ext cx="8839200" cy="77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 title="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03799"/>
            <a:ext cx="8839200" cy="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title="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517694"/>
            <a:ext cx="8839200" cy="41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Comparison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0" y="1294375"/>
            <a:ext cx="42399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94363"/>
            <a:ext cx="4419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1023288" y="4191125"/>
            <a:ext cx="2449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of Small </a:t>
            </a: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Queries</a:t>
            </a:r>
            <a:endParaRPr b="1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791175" y="4131125"/>
            <a:ext cx="274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Performance of Large Queries</a:t>
            </a:r>
            <a:endParaRPr b="1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1646400" y="3886625"/>
            <a:ext cx="18261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Query →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6585850" y="3806225"/>
            <a:ext cx="278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Dataset →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Analysis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Findings: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 to 3x speedup over prior methods on mixed workloads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Efficient for both small and large queries.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Scalable to millions of edges.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Why: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Filters early (prunes large amounts).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Avoids materializing large intermediate results.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Adjusts execution based on query size and density.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RapidMatch bridges the gap between exploration and join-based methods.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Efficient for all query sizes with graph-aware join plan generation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Future work may extend to: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Dynamic graphs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Edge-labeled or directed graphs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&amp; Motivation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Subgraph Query processing plays </a:t>
            </a:r>
            <a:r>
              <a:rPr lang="en"/>
              <a:t>crucial</a:t>
            </a:r>
            <a:r>
              <a:rPr lang="en"/>
              <a:t> role in graph analytics with applications like Fraud Detection and Bioinformatics.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Existing methods are either</a:t>
            </a:r>
            <a:r>
              <a:rPr lang="en"/>
              <a:t> exploration based or join based.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Exploration based and Join based systems have </a:t>
            </a:r>
            <a:r>
              <a:rPr lang="en"/>
              <a:t>complementary</a:t>
            </a:r>
            <a:r>
              <a:rPr lang="en"/>
              <a:t> strengths.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Existing techniques specialize either in small queries or large queries, but not both.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unified solution that’s fast, scalable, and effective for any query size.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Methods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Based Algorithms: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CLF-Match, DP-iso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Good at handling large </a:t>
            </a:r>
            <a:r>
              <a:rPr lang="en"/>
              <a:t>query</a:t>
            </a:r>
            <a:r>
              <a:rPr lang="en"/>
              <a:t> graphs.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Poor </a:t>
            </a:r>
            <a:r>
              <a:rPr lang="en"/>
              <a:t>enumeration</a:t>
            </a:r>
            <a:r>
              <a:rPr lang="en"/>
              <a:t> efficiency for small queries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Join Based Algorithms: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EmptyHeaded, Graphflow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Optimal for smaller query graphs.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Struggles with large query graphs due to exponential join plan space.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Innovation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join based engine with Graph exploration capabilities.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Small Queries: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</a:t>
            </a:r>
            <a:r>
              <a:rPr lang="en"/>
              <a:t>ses WCOJ (Worst-Case Optimal Join) for low-cost, scalable enumeration.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Applies intersection caching and trie encoding to minimize overhead.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Large Queries: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Applies graph-based pruning using semi-joins to eliminate false candidates early.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Uses nucleus decomposition to guide join plan through dense query regions.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Overview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Relation Filter:</a:t>
            </a:r>
            <a:r>
              <a:rPr lang="en"/>
              <a:t> Prunes data with semi-joins.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Join Plan Generator:</a:t>
            </a:r>
            <a:r>
              <a:rPr lang="en"/>
              <a:t> Uses nucleus forests to optimize execution order.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Relation</a:t>
            </a:r>
            <a:r>
              <a:rPr b="1" lang="en"/>
              <a:t> Encoder: </a:t>
            </a:r>
            <a:r>
              <a:rPr lang="en"/>
              <a:t>Organizes data into efficient formats.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Result Enumerator:</a:t>
            </a:r>
            <a:r>
              <a:rPr lang="en"/>
              <a:t> Executes optimized joins with caching and pruning.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55779" t="0"/>
          <a:stretch/>
        </p:blipFill>
        <p:spPr>
          <a:xfrm>
            <a:off x="769600" y="1770800"/>
            <a:ext cx="4491177" cy="273483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680200" y="2102100"/>
            <a:ext cx="29073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Selection -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L(u1) = L(v1) and L(u1’) = L(v1’)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5780325" y="3575950"/>
            <a:ext cx="32658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Semi Join Operation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R(u₁, u₂) = R(u₁, u₂) ⋉ R(u₁, u₃)  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⋉ R(u₁, u₄)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502" r="41107" t="0"/>
          <a:stretch/>
        </p:blipFill>
        <p:spPr>
          <a:xfrm>
            <a:off x="1091300" y="1793325"/>
            <a:ext cx="5161398" cy="23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501" r="27849" t="0"/>
          <a:stretch/>
        </p:blipFill>
        <p:spPr>
          <a:xfrm>
            <a:off x="125225" y="1802250"/>
            <a:ext cx="6333226" cy="23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125" y="1802250"/>
            <a:ext cx="2380750" cy="25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497" r="0" t="0"/>
          <a:stretch/>
        </p:blipFill>
        <p:spPr>
          <a:xfrm>
            <a:off x="125225" y="1381663"/>
            <a:ext cx="8794798" cy="23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1216550" y="4018900"/>
            <a:ext cx="6387000" cy="90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Failing set pruning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- Avoid recomputing paths that already failed before.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Intersection on Caching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- Reuse results of set intersections that are computed.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Set Intersection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- Efficiently compute common neighbors using min property.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