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0" r:id="rId1"/>
  </p:sldMasterIdLst>
  <p:notesMasterIdLst>
    <p:notesMasterId r:id="rId36"/>
  </p:notesMasterIdLst>
  <p:sldIdLst>
    <p:sldId id="256" r:id="rId2"/>
    <p:sldId id="257" r:id="rId3"/>
    <p:sldId id="258" r:id="rId4"/>
    <p:sldId id="259" r:id="rId5"/>
    <p:sldId id="261" r:id="rId6"/>
    <p:sldId id="262" r:id="rId7"/>
    <p:sldId id="264" r:id="rId8"/>
    <p:sldId id="265" r:id="rId9"/>
    <p:sldId id="266" r:id="rId10"/>
    <p:sldId id="289" r:id="rId11"/>
    <p:sldId id="290" r:id="rId12"/>
    <p:sldId id="291" r:id="rId13"/>
    <p:sldId id="267" r:id="rId14"/>
    <p:sldId id="268" r:id="rId15"/>
    <p:sldId id="292" r:id="rId16"/>
    <p:sldId id="269" r:id="rId17"/>
    <p:sldId id="271" r:id="rId18"/>
    <p:sldId id="272" r:id="rId19"/>
    <p:sldId id="273" r:id="rId20"/>
    <p:sldId id="274" r:id="rId21"/>
    <p:sldId id="275" r:id="rId22"/>
    <p:sldId id="294" r:id="rId23"/>
    <p:sldId id="295" r:id="rId24"/>
    <p:sldId id="296" r:id="rId25"/>
    <p:sldId id="280" r:id="rId26"/>
    <p:sldId id="281" r:id="rId27"/>
    <p:sldId id="279" r:id="rId28"/>
    <p:sldId id="282" r:id="rId29"/>
    <p:sldId id="283" r:id="rId30"/>
    <p:sldId id="284" r:id="rId31"/>
    <p:sldId id="285" r:id="rId32"/>
    <p:sldId id="286" r:id="rId33"/>
    <p:sldId id="288" r:id="rId34"/>
    <p:sldId id="287" r:id="rId35"/>
  </p:sldIdLst>
  <p:sldSz cx="9144000" cy="5143500" type="screen16x9"/>
  <p:notesSz cx="6858000" cy="9144000"/>
  <p:embeddedFontLst>
    <p:embeddedFont>
      <p:font typeface="Calibri" panose="020F0502020204030204" pitchFamily="34" charset="0"/>
      <p:regular r:id="rId37"/>
      <p:bold r:id="rId38"/>
      <p:italic r:id="rId39"/>
      <p:boldItalic r:id="rId40"/>
    </p:embeddedFont>
    <p:embeddedFont>
      <p:font typeface="Crimson Text" panose="020B0604020202020204" charset="0"/>
      <p:regular r:id="rId41"/>
      <p:bold r:id="rId42"/>
      <p:italic r:id="rId43"/>
      <p:boldItalic r:id="rId44"/>
    </p:embeddedFont>
    <p:embeddedFont>
      <p:font typeface="Josefin Sans" pitchFamily="2" charset="0"/>
      <p:regular r:id="rId45"/>
      <p:bold r:id="rId46"/>
    </p:embeddedFont>
    <p:embeddedFont>
      <p:font typeface="Lato" panose="020F0502020204030203" pitchFamily="34" charset="0"/>
      <p:regular r:id="rId47"/>
      <p:bold r:id="rId48"/>
      <p:italic r:id="rId49"/>
      <p:boldItalic r:id="rId50"/>
    </p:embeddedFont>
    <p:embeddedFont>
      <p:font typeface="Mako" panose="020B0604020202020204" charset="0"/>
      <p:regular r:id="rId51"/>
    </p:embeddedFont>
    <p:embeddedFont>
      <p:font typeface="Merriweather Light" panose="00000400000000000000" pitchFamily="2" charset="0"/>
      <p:regular r:id="rId52"/>
      <p:bold r:id="rId53"/>
      <p:italic r:id="rId54"/>
      <p:boldItalic r:id="rId55"/>
    </p:embeddedFont>
    <p:embeddedFont>
      <p:font typeface="Montserrat" panose="00000500000000000000" pitchFamily="2" charset="0"/>
      <p:regular r:id="rId56"/>
      <p:bold r:id="rId57"/>
      <p:italic r:id="rId58"/>
      <p:boldItalic r:id="rId59"/>
    </p:embeddedFont>
    <p:embeddedFont>
      <p:font typeface="Open Sans" panose="020B0606030504020204" pitchFamily="34" charset="0"/>
      <p:regular r:id="rId60"/>
      <p:bold r:id="rId61"/>
      <p:italic r:id="rId62"/>
      <p:boldItalic r:id="rId63"/>
    </p:embeddedFont>
    <p:embeddedFont>
      <p:font typeface="Open Sans SemiBold" panose="020B0706030804020204" pitchFamily="34" charset="0"/>
      <p:regular r:id="rId64"/>
      <p:bold r:id="rId65"/>
      <p:italic r:id="rId66"/>
      <p:boldItalic r:id="rId67"/>
    </p:embeddedFont>
    <p:embeddedFont>
      <p:font typeface="Russo One" panose="020B0604020202020204" charset="0"/>
      <p:regular r:id="rId68"/>
    </p:embeddedFont>
    <p:embeddedFont>
      <p:font typeface="Vidaloka" panose="020B0604020202020204" charset="0"/>
      <p:regular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60F6066-F46A-44FC-9FB4-3E1AA966110B}">
  <a:tblStyle styleId="{C60F6066-F46A-44FC-9FB4-3E1AA966110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10" autoAdjust="0"/>
  </p:normalViewPr>
  <p:slideViewPr>
    <p:cSldViewPr snapToGrid="0">
      <p:cViewPr>
        <p:scale>
          <a:sx n="150" d="100"/>
          <a:sy n="150" d="100"/>
        </p:scale>
        <p:origin x="474"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font" Target="fonts/font6.fntdata"/><Relationship Id="rId47" Type="http://schemas.openxmlformats.org/officeDocument/2006/relationships/font" Target="fonts/font11.fntdata"/><Relationship Id="rId63" Type="http://schemas.openxmlformats.org/officeDocument/2006/relationships/font" Target="fonts/font27.fntdata"/><Relationship Id="rId68" Type="http://schemas.openxmlformats.org/officeDocument/2006/relationships/font" Target="fonts/font3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font" Target="fonts/font22.fntdata"/><Relationship Id="rId66" Type="http://schemas.openxmlformats.org/officeDocument/2006/relationships/font" Target="fonts/font30.fntdata"/><Relationship Id="rId5" Type="http://schemas.openxmlformats.org/officeDocument/2006/relationships/slide" Target="slides/slide4.xml"/><Relationship Id="rId61" Type="http://schemas.openxmlformats.org/officeDocument/2006/relationships/font" Target="fonts/font2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64" Type="http://schemas.openxmlformats.org/officeDocument/2006/relationships/font" Target="fonts/font28.fntdata"/><Relationship Id="rId69" Type="http://schemas.openxmlformats.org/officeDocument/2006/relationships/font" Target="fonts/font33.fntdata"/><Relationship Id="rId8" Type="http://schemas.openxmlformats.org/officeDocument/2006/relationships/slide" Target="slides/slide7.xml"/><Relationship Id="rId51" Type="http://schemas.openxmlformats.org/officeDocument/2006/relationships/font" Target="fonts/font15.fntdata"/><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font" Target="fonts/font23.fntdata"/><Relationship Id="rId67" Type="http://schemas.openxmlformats.org/officeDocument/2006/relationships/font" Target="fonts/font31.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font" Target="fonts/font18.fntdata"/><Relationship Id="rId62" Type="http://schemas.openxmlformats.org/officeDocument/2006/relationships/font" Target="fonts/font26.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font" Target="fonts/font2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font" Target="fonts/font24.fntdata"/><Relationship Id="rId65" Type="http://schemas.openxmlformats.org/officeDocument/2006/relationships/font" Target="fonts/font29.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3.fntdata"/><Relationship Id="rId34" Type="http://schemas.openxmlformats.org/officeDocument/2006/relationships/slide" Target="slides/slide33.xml"/><Relationship Id="rId50" Type="http://schemas.openxmlformats.org/officeDocument/2006/relationships/font" Target="fonts/font14.fntdata"/><Relationship Id="rId55" Type="http://schemas.openxmlformats.org/officeDocument/2006/relationships/font" Target="fonts/font19.fntdata"/><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10587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158750" indent="0">
              <a:buNone/>
            </a:pPr>
            <a:r>
              <a:rPr lang="en-US" dirty="0"/>
              <a:t>The algorithm continues until the priority queue is empty or all sets in the queue have upper bounds lower than the k-</a:t>
            </a:r>
            <a:r>
              <a:rPr lang="en-US" dirty="0" err="1"/>
              <a:t>th</a:t>
            </a:r>
            <a:r>
              <a:rPr lang="en-US" dirty="0"/>
              <a:t> highest similarity.</a:t>
            </a:r>
          </a:p>
        </p:txBody>
      </p:sp>
    </p:spTree>
    <p:extLst>
      <p:ext uri="{BB962C8B-B14F-4D97-AF65-F5344CB8AC3E}">
        <p14:creationId xmlns:p14="http://schemas.microsoft.com/office/powerpoint/2010/main" val="2491416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31380253bb4_0_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31380253bb4_0_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In this paper. Author proposed a new method. </a:t>
            </a:r>
          </a:p>
          <a:p>
            <a:pPr marL="0" lvl="0" indent="0" algn="l" rtl="0">
              <a:spcBef>
                <a:spcPts val="0"/>
              </a:spcBef>
              <a:spcAft>
                <a:spcPts val="0"/>
              </a:spcAft>
              <a:buClr>
                <a:schemeClr val="dk1"/>
              </a:buClr>
              <a:buSzPts val="1100"/>
              <a:buFont typeface="Arial"/>
              <a:buNone/>
            </a:pPr>
            <a:r>
              <a:rPr lang="en-US" dirty="0"/>
              <a:t>Instead of accessing one element at a time in each iteration (like in </a:t>
            </a:r>
            <a:r>
              <a:rPr lang="en-US" dirty="0" err="1"/>
              <a:t>Topk</a:t>
            </a:r>
            <a:r>
              <a:rPr lang="en-US" dirty="0"/>
              <a:t>-Join), the </a:t>
            </a:r>
            <a:r>
              <a:rPr lang="en-US" b="1" dirty="0"/>
              <a:t>l-Step Size Method</a:t>
            </a:r>
            <a:r>
              <a:rPr lang="en-US" dirty="0"/>
              <a:t> allows the algorithm to access </a:t>
            </a:r>
            <a:r>
              <a:rPr lang="en-US" b="1" dirty="0"/>
              <a:t>l elements</a:t>
            </a:r>
            <a:r>
              <a:rPr lang="en-US" dirty="0"/>
              <a:t> of the set per iteration. Leading </a:t>
            </a:r>
            <a:r>
              <a:rPr lang="en-US" b="1" dirty="0"/>
              <a:t>Faster Similarity </a:t>
            </a:r>
            <a:r>
              <a:rPr lang="en-US" b="1" dirty="0" err="1"/>
              <a:t>Calculatio</a:t>
            </a:r>
            <a:r>
              <a:rPr lang="en-US" b="1" dirty="0"/>
              <a:t>.</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31380253bb4_0_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31380253bb4_0_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dirty="0"/>
              <a:t>This data set used in paper.</a:t>
            </a:r>
          </a:p>
        </p:txBody>
      </p:sp>
    </p:spTree>
    <p:extLst>
      <p:ext uri="{BB962C8B-B14F-4D97-AF65-F5344CB8AC3E}">
        <p14:creationId xmlns:p14="http://schemas.microsoft.com/office/powerpoint/2010/main" val="2555240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31380253bb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31380253bb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31380253bb4_0_4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31380253bb4_0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31380253bb4_0_5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31380253bb4_0_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31380253bb4_0_5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31380253bb4_0_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31380253bb4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31380253bb4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105aad17dc0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105aad17dc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31380253bb4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31380253bb4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Base signature framework dis</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158750" indent="0">
              <a:buNone/>
            </a:pPr>
            <a:r>
              <a:rPr lang="en-US" dirty="0"/>
              <a:t>If we construct a signature framework as shown in Figure A, many elements will share the same signature, leading to a high rate of false positives. However, increasing the number of signatures too much can lead to false negatives. To address this, the authors propose a new approach—a </a:t>
            </a:r>
            <a:r>
              <a:rPr lang="en-US" b="1" dirty="0"/>
              <a:t>Two-Level Index for Hybrid Compositions</a:t>
            </a:r>
            <a:r>
              <a:rPr lang="en-US" dirty="0"/>
              <a:t>. This method strategically combines two signature schemes across two levels, improving selectivity and reducing both false positives and false negatives.</a:t>
            </a:r>
          </a:p>
        </p:txBody>
      </p:sp>
    </p:spTree>
    <p:extLst>
      <p:ext uri="{BB962C8B-B14F-4D97-AF65-F5344CB8AC3E}">
        <p14:creationId xmlns:p14="http://schemas.microsoft.com/office/powerpoint/2010/main" val="367159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dirty="0"/>
              <a:t>primary signature scheme to generate an initial set of signatures for each set in the dataset. If a primary signature sufficiently filters out non-similar sets, it remains in this primary index. The cycle mean this signature is less selective.</a:t>
            </a:r>
          </a:p>
          <a:p>
            <a:r>
              <a:rPr lang="en-US" dirty="0"/>
              <a:t>For sets where the primary signature is less selective.</a:t>
            </a:r>
            <a:r>
              <a:rPr lang="zh-CN" altLang="en-US" dirty="0"/>
              <a:t> </a:t>
            </a:r>
            <a:r>
              <a:rPr lang="en-US" altLang="zh-CN" dirty="0"/>
              <a:t>S</a:t>
            </a:r>
            <a:r>
              <a:rPr lang="en-US" dirty="0"/>
              <a:t>econdary index using a different, more selective signature scheme. This second level helps manage cases where the primary index alone would result in a high number of candidate pairs</a:t>
            </a:r>
          </a:p>
          <a:p>
            <a:r>
              <a:rPr lang="en-US" dirty="0"/>
              <a:t>To reduce overhead, the framework may merge secondary indexes that share similar characteristics, optimizing storage and retrieval costs</a:t>
            </a:r>
          </a:p>
        </p:txBody>
      </p:sp>
    </p:spTree>
    <p:extLst>
      <p:ext uri="{BB962C8B-B14F-4D97-AF65-F5344CB8AC3E}">
        <p14:creationId xmlns:p14="http://schemas.microsoft.com/office/powerpoint/2010/main" val="2328876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31380253bb4_0_3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31380253bb4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313a5462707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313a5462707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31380253bb4_0_4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31380253bb4_0_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313d8b692ea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313d8b692ea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313d8b692ea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313d8b692ea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313d8b692ea_1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313d8b692ea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313d8b692ea_1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313d8b692ea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cf7a3c503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cf7a3c503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31380253bb4_0_2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31380253bb4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31380253bb4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31380253bb4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31380253bb4_0_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31380253bb4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31380253bb4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31380253bb4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31380253bb4_0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31380253bb4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31380253bb4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31380253bb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31380253bb4_0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31380253bb4_0_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In Top-k Overlap Set Similarity Join. Top-K mean the most similar elements in a data set. K is a number. If K= 2, mean we need find the most 2 similar sets in a data set.</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314a7b88f1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314a7b88f1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The basic Top-k Overlap Set Similarity Join Algorithm is </a:t>
            </a:r>
            <a:r>
              <a:rPr lang="en" dirty="0"/>
              <a:t>Topk-join. Now </a:t>
            </a:r>
            <a:r>
              <a:rPr lang="en-US" dirty="0"/>
              <a:t>I will show the details about it. </a:t>
            </a:r>
          </a:p>
          <a:p>
            <a:pPr marL="0" lvl="0" indent="0" algn="l" rtl="0">
              <a:spcBef>
                <a:spcPts val="0"/>
              </a:spcBef>
              <a:spcAft>
                <a:spcPts val="0"/>
              </a:spcAft>
              <a:buNone/>
            </a:pPr>
            <a:r>
              <a:rPr lang="en-US" b="1" dirty="0"/>
              <a:t>Purpose</a:t>
            </a:r>
            <a:r>
              <a:rPr lang="en-US" dirty="0"/>
              <a:t>:</a:t>
            </a:r>
            <a:br>
              <a:rPr lang="en-US" dirty="0"/>
            </a:br>
            <a:r>
              <a:rPr lang="en-US" dirty="0"/>
              <a:t>The </a:t>
            </a:r>
            <a:r>
              <a:rPr lang="en-US" b="1" dirty="0" err="1"/>
              <a:t>Topk</a:t>
            </a:r>
            <a:r>
              <a:rPr lang="en-US" b="1" dirty="0"/>
              <a:t>-Join</a:t>
            </a:r>
            <a:r>
              <a:rPr lang="en-US" dirty="0"/>
              <a:t> algorithm is designed to retrieve the top-k pairs of sets with the highest overlap similarity without requiring a predefined similarity threshold.</a:t>
            </a:r>
          </a:p>
          <a:p>
            <a:pPr marL="0" lvl="0" indent="0" algn="l" rtl="0">
              <a:spcBef>
                <a:spcPts val="0"/>
              </a:spcBef>
              <a:spcAft>
                <a:spcPts val="0"/>
              </a:spcAft>
              <a:buNone/>
            </a:pPr>
            <a:r>
              <a:rPr lang="en-US" dirty="0"/>
              <a:t>Where </a:t>
            </a:r>
            <a:r>
              <a:rPr lang="en-US" dirty="0" err="1"/>
              <a:t>ei</a:t>
            </a:r>
            <a:r>
              <a:rPr lang="en-US" dirty="0"/>
              <a:t> is the element at the </a:t>
            </a:r>
            <a:r>
              <a:rPr lang="en-US" dirty="0" err="1"/>
              <a:t>positionof</a:t>
            </a:r>
            <a:r>
              <a:rPr lang="en-US" dirty="0"/>
              <a:t> set x, and tub is the upper bound similarity that x could possibly achieve from pos to the end of x.</a:t>
            </a:r>
          </a:p>
          <a:p>
            <a:pPr marL="0" lvl="0" indent="0" algn="l" rtl="0">
              <a:spcBef>
                <a:spcPts val="0"/>
              </a:spcBef>
              <a:spcAft>
                <a:spcPts val="0"/>
              </a:spcAft>
              <a:buNone/>
            </a:pPr>
            <a:r>
              <a:rPr lang="en-US" dirty="0"/>
              <a:t>I will use an example to show the detail of this </a:t>
            </a:r>
            <a:r>
              <a:rPr lang="en-US" b="1" dirty="0"/>
              <a:t>Algorithm.</a:t>
            </a:r>
          </a:p>
          <a:p>
            <a:pPr marL="0" lvl="0" indent="0" algn="l" rtl="0">
              <a:spcBef>
                <a:spcPts val="0"/>
              </a:spcBef>
              <a:spcAft>
                <a:spcPts val="0"/>
              </a:spcAft>
              <a:buNone/>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314a7b88f10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314a7b88f1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b="1" dirty="0"/>
              <a:t>Initialize Events</a:t>
            </a:r>
            <a:r>
              <a:rPr lang="en-US" dirty="0"/>
              <a:t>:</a:t>
            </a:r>
          </a:p>
          <a:p>
            <a:pPr marL="158750" indent="0">
              <a:buFont typeface="Arial" panose="020B0604020202020204" pitchFamily="34" charset="0"/>
              <a:buNone/>
            </a:pPr>
            <a:r>
              <a:rPr lang="en-US" dirty="0"/>
              <a:t>For each set, create an initial prefix event based on its first element, and add it to the priority queue.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dirty="0"/>
              <a:t>For first row, r1,e1,1,9. Because no elements can be found in I(e1). R1 is stored into it. Then the event for the current set is updated to the next element and inset in into </a:t>
            </a:r>
            <a:r>
              <a:rPr lang="en-US" altLang="zh-CN" dirty="0"/>
              <a:t>priority queue.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r>
              <a:rPr lang="en-US" dirty="0"/>
              <a:t>Next step, we will work for second row.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None/>
              <a:tabLst/>
              <a:defRPr/>
            </a:pPr>
            <a:endParaRPr lang="en-US" dirty="0"/>
          </a:p>
          <a:p>
            <a:pPr marL="158750" indent="0">
              <a:buFont typeface="Arial" panose="020B0604020202020204" pitchFamily="34" charset="0"/>
              <a:buNone/>
            </a:pPr>
            <a:r>
              <a:rPr lang="en-US" dirty="0"/>
              <a:t>the event for the current set is updated to the next element in the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39975" y="1324500"/>
            <a:ext cx="70641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040000" y="3377100"/>
            <a:ext cx="7064100" cy="4419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cxnSp>
        <p:nvCxnSpPr>
          <p:cNvPr id="11" name="Google Shape;11;p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2" name="Google Shape;12;p2"/>
          <p:cNvCxnSpPr/>
          <p:nvPr/>
        </p:nvCxnSpPr>
        <p:spPr>
          <a:xfrm flipH="1">
            <a:off x="-257975" y="-72550"/>
            <a:ext cx="3047400" cy="13464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3" name="Google Shape;13;p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4" name="Google Shape;14;p2"/>
          <p:cNvCxnSpPr/>
          <p:nvPr/>
        </p:nvCxnSpPr>
        <p:spPr>
          <a:xfrm flipH="1">
            <a:off x="6467450" y="3935375"/>
            <a:ext cx="3047400" cy="1346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5"/>
        <p:cNvGrpSpPr/>
        <p:nvPr/>
      </p:nvGrpSpPr>
      <p:grpSpPr>
        <a:xfrm>
          <a:off x="0" y="0"/>
          <a:ext cx="0" cy="0"/>
          <a:chOff x="0" y="0"/>
          <a:chExt cx="0" cy="0"/>
        </a:xfrm>
      </p:grpSpPr>
      <p:sp>
        <p:nvSpPr>
          <p:cNvPr id="66" name="Google Shape;66;p11"/>
          <p:cNvSpPr txBox="1">
            <a:spLocks noGrp="1"/>
          </p:cNvSpPr>
          <p:nvPr>
            <p:ph type="title" hasCustomPrompt="1"/>
          </p:nvPr>
        </p:nvSpPr>
        <p:spPr>
          <a:xfrm>
            <a:off x="713225" y="1345363"/>
            <a:ext cx="7717500" cy="16443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0"/>
              <a:buNone/>
              <a:defRPr sz="12000">
                <a:solidFill>
                  <a:schemeClr val="accen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7" name="Google Shape;67;p11"/>
          <p:cNvSpPr txBox="1">
            <a:spLocks noGrp="1"/>
          </p:cNvSpPr>
          <p:nvPr>
            <p:ph type="subTitle" idx="1"/>
          </p:nvPr>
        </p:nvSpPr>
        <p:spPr>
          <a:xfrm>
            <a:off x="1514325" y="3188648"/>
            <a:ext cx="6120300" cy="3750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sz="1600"/>
            </a:lvl1pPr>
            <a:lvl2pPr lvl="1" algn="ctr">
              <a:spcBef>
                <a:spcPts val="0"/>
              </a:spcBef>
              <a:spcAft>
                <a:spcPts val="0"/>
              </a:spcAft>
              <a:buSzPts val="1600"/>
              <a:buNone/>
              <a:defRPr sz="1600"/>
            </a:lvl2pPr>
            <a:lvl3pPr lvl="2" algn="ctr">
              <a:spcBef>
                <a:spcPts val="0"/>
              </a:spcBef>
              <a:spcAft>
                <a:spcPts val="0"/>
              </a:spcAft>
              <a:buSzPts val="1600"/>
              <a:buNone/>
              <a:defRPr sz="1600"/>
            </a:lvl3pPr>
            <a:lvl4pPr lvl="3" algn="ctr">
              <a:spcBef>
                <a:spcPts val="0"/>
              </a:spcBef>
              <a:spcAft>
                <a:spcPts val="0"/>
              </a:spcAft>
              <a:buSzPts val="1600"/>
              <a:buNone/>
              <a:defRPr sz="1600"/>
            </a:lvl4pPr>
            <a:lvl5pPr lvl="4" algn="ctr">
              <a:spcBef>
                <a:spcPts val="0"/>
              </a:spcBef>
              <a:spcAft>
                <a:spcPts val="0"/>
              </a:spcAft>
              <a:buSzPts val="1600"/>
              <a:buNone/>
              <a:defRPr sz="1600"/>
            </a:lvl5pPr>
            <a:lvl6pPr lvl="5" algn="ctr">
              <a:spcBef>
                <a:spcPts val="0"/>
              </a:spcBef>
              <a:spcAft>
                <a:spcPts val="0"/>
              </a:spcAft>
              <a:buSzPts val="1600"/>
              <a:buNone/>
              <a:defRPr sz="1600"/>
            </a:lvl6pPr>
            <a:lvl7pPr lvl="6" algn="ctr">
              <a:spcBef>
                <a:spcPts val="0"/>
              </a:spcBef>
              <a:spcAft>
                <a:spcPts val="0"/>
              </a:spcAft>
              <a:buSzPts val="1600"/>
              <a:buNone/>
              <a:defRPr sz="1600"/>
            </a:lvl7pPr>
            <a:lvl8pPr lvl="7" algn="ctr">
              <a:spcBef>
                <a:spcPts val="0"/>
              </a:spcBef>
              <a:spcAft>
                <a:spcPts val="0"/>
              </a:spcAft>
              <a:buSzPts val="1600"/>
              <a:buNone/>
              <a:defRPr sz="1600"/>
            </a:lvl8pPr>
            <a:lvl9pPr lvl="8" algn="ctr">
              <a:spcBef>
                <a:spcPts val="0"/>
              </a:spcBef>
              <a:spcAft>
                <a:spcPts val="0"/>
              </a:spcAft>
              <a:buSzPts val="1600"/>
              <a:buNone/>
              <a:defRPr sz="1600"/>
            </a:lvl9pPr>
          </a:lstStyle>
          <a:p>
            <a:endParaRPr/>
          </a:p>
        </p:txBody>
      </p:sp>
      <p:cxnSp>
        <p:nvCxnSpPr>
          <p:cNvPr id="68" name="Google Shape;68;p11"/>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69" name="Google Shape;69;p11"/>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70" name="Google Shape;70;p11"/>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71" name="Google Shape;71;p11"/>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73"/>
        <p:cNvGrpSpPr/>
        <p:nvPr/>
      </p:nvGrpSpPr>
      <p:grpSpPr>
        <a:xfrm>
          <a:off x="0" y="0"/>
          <a:ext cx="0" cy="0"/>
          <a:chOff x="0" y="0"/>
          <a:chExt cx="0" cy="0"/>
        </a:xfrm>
      </p:grpSpPr>
      <p:sp>
        <p:nvSpPr>
          <p:cNvPr id="74" name="Google Shape;74;p13"/>
          <p:cNvSpPr txBox="1">
            <a:spLocks noGrp="1"/>
          </p:cNvSpPr>
          <p:nvPr>
            <p:ph type="title"/>
          </p:nvPr>
        </p:nvSpPr>
        <p:spPr>
          <a:xfrm>
            <a:off x="713225" y="445025"/>
            <a:ext cx="35838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75" name="Google Shape;75;p13"/>
          <p:cNvSpPr txBox="1">
            <a:spLocks noGrp="1"/>
          </p:cNvSpPr>
          <p:nvPr>
            <p:ph type="subTitle" idx="1"/>
          </p:nvPr>
        </p:nvSpPr>
        <p:spPr>
          <a:xfrm>
            <a:off x="5001000" y="194292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76" name="Google Shape;76;p13"/>
          <p:cNvSpPr txBox="1">
            <a:spLocks noGrp="1"/>
          </p:cNvSpPr>
          <p:nvPr>
            <p:ph type="subTitle" idx="2"/>
          </p:nvPr>
        </p:nvSpPr>
        <p:spPr>
          <a:xfrm>
            <a:off x="5001000" y="2255100"/>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7" name="Google Shape;77;p13"/>
          <p:cNvSpPr txBox="1">
            <a:spLocks noGrp="1"/>
          </p:cNvSpPr>
          <p:nvPr>
            <p:ph type="subTitle" idx="3"/>
          </p:nvPr>
        </p:nvSpPr>
        <p:spPr>
          <a:xfrm>
            <a:off x="1655200" y="194292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78" name="Google Shape;78;p13"/>
          <p:cNvSpPr txBox="1">
            <a:spLocks noGrp="1"/>
          </p:cNvSpPr>
          <p:nvPr>
            <p:ph type="subTitle" idx="4"/>
          </p:nvPr>
        </p:nvSpPr>
        <p:spPr>
          <a:xfrm>
            <a:off x="1655200" y="2255100"/>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9" name="Google Shape;79;p13"/>
          <p:cNvSpPr txBox="1">
            <a:spLocks noGrp="1"/>
          </p:cNvSpPr>
          <p:nvPr>
            <p:ph type="subTitle" idx="5"/>
          </p:nvPr>
        </p:nvSpPr>
        <p:spPr>
          <a:xfrm>
            <a:off x="5001000" y="372395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80" name="Google Shape;80;p13"/>
          <p:cNvSpPr txBox="1">
            <a:spLocks noGrp="1"/>
          </p:cNvSpPr>
          <p:nvPr>
            <p:ph type="subTitle" idx="6"/>
          </p:nvPr>
        </p:nvSpPr>
        <p:spPr>
          <a:xfrm>
            <a:off x="5001000" y="4036125"/>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1" name="Google Shape;81;p13"/>
          <p:cNvSpPr txBox="1">
            <a:spLocks noGrp="1"/>
          </p:cNvSpPr>
          <p:nvPr>
            <p:ph type="subTitle" idx="7"/>
          </p:nvPr>
        </p:nvSpPr>
        <p:spPr>
          <a:xfrm>
            <a:off x="1655200" y="372395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82" name="Google Shape;82;p13"/>
          <p:cNvSpPr txBox="1">
            <a:spLocks noGrp="1"/>
          </p:cNvSpPr>
          <p:nvPr>
            <p:ph type="subTitle" idx="8"/>
          </p:nvPr>
        </p:nvSpPr>
        <p:spPr>
          <a:xfrm>
            <a:off x="1655250" y="4036125"/>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3" name="Google Shape;83;p13"/>
          <p:cNvSpPr txBox="1">
            <a:spLocks noGrp="1"/>
          </p:cNvSpPr>
          <p:nvPr>
            <p:ph type="title" idx="9" hasCustomPrompt="1"/>
          </p:nvPr>
        </p:nvSpPr>
        <p:spPr>
          <a:xfrm>
            <a:off x="2378650" y="1303588"/>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84" name="Google Shape;84;p13"/>
          <p:cNvSpPr txBox="1">
            <a:spLocks noGrp="1"/>
          </p:cNvSpPr>
          <p:nvPr>
            <p:ph type="title" idx="13" hasCustomPrompt="1"/>
          </p:nvPr>
        </p:nvSpPr>
        <p:spPr>
          <a:xfrm>
            <a:off x="5724450" y="1303588"/>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85" name="Google Shape;85;p13"/>
          <p:cNvSpPr txBox="1">
            <a:spLocks noGrp="1"/>
          </p:cNvSpPr>
          <p:nvPr>
            <p:ph type="title" idx="14" hasCustomPrompt="1"/>
          </p:nvPr>
        </p:nvSpPr>
        <p:spPr>
          <a:xfrm>
            <a:off x="2378700" y="3082738"/>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86" name="Google Shape;86;p13"/>
          <p:cNvSpPr txBox="1">
            <a:spLocks noGrp="1"/>
          </p:cNvSpPr>
          <p:nvPr>
            <p:ph type="title" idx="15" hasCustomPrompt="1"/>
          </p:nvPr>
        </p:nvSpPr>
        <p:spPr>
          <a:xfrm>
            <a:off x="5724450" y="3082738"/>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cxnSp>
        <p:nvCxnSpPr>
          <p:cNvPr id="87" name="Google Shape;87;p1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88" name="Google Shape;88;p1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1">
  <p:cSld name="CUSTOM_11">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20000" y="1677218"/>
            <a:ext cx="2336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1" name="Google Shape;91;p14"/>
          <p:cNvSpPr txBox="1">
            <a:spLocks noGrp="1"/>
          </p:cNvSpPr>
          <p:nvPr>
            <p:ph type="title" idx="2" hasCustomPrompt="1"/>
          </p:nvPr>
        </p:nvSpPr>
        <p:spPr>
          <a:xfrm>
            <a:off x="1482600" y="1095325"/>
            <a:ext cx="811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92" name="Google Shape;92;p14"/>
          <p:cNvSpPr txBox="1">
            <a:spLocks noGrp="1"/>
          </p:cNvSpPr>
          <p:nvPr>
            <p:ph type="subTitle" idx="1"/>
          </p:nvPr>
        </p:nvSpPr>
        <p:spPr>
          <a:xfrm>
            <a:off x="720000" y="2081199"/>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3" name="Google Shape;93;p14"/>
          <p:cNvSpPr txBox="1">
            <a:spLocks noGrp="1"/>
          </p:cNvSpPr>
          <p:nvPr>
            <p:ph type="title" idx="3"/>
          </p:nvPr>
        </p:nvSpPr>
        <p:spPr>
          <a:xfrm>
            <a:off x="3403800" y="1677218"/>
            <a:ext cx="2336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4" name="Google Shape;94;p14"/>
          <p:cNvSpPr txBox="1">
            <a:spLocks noGrp="1"/>
          </p:cNvSpPr>
          <p:nvPr>
            <p:ph type="title" idx="4" hasCustomPrompt="1"/>
          </p:nvPr>
        </p:nvSpPr>
        <p:spPr>
          <a:xfrm>
            <a:off x="4166400" y="1095325"/>
            <a:ext cx="811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95" name="Google Shape;95;p14"/>
          <p:cNvSpPr txBox="1">
            <a:spLocks noGrp="1"/>
          </p:cNvSpPr>
          <p:nvPr>
            <p:ph type="subTitle" idx="5"/>
          </p:nvPr>
        </p:nvSpPr>
        <p:spPr>
          <a:xfrm>
            <a:off x="3403800" y="2081208"/>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6" name="Google Shape;96;p14"/>
          <p:cNvSpPr txBox="1">
            <a:spLocks noGrp="1"/>
          </p:cNvSpPr>
          <p:nvPr>
            <p:ph type="title" idx="6"/>
          </p:nvPr>
        </p:nvSpPr>
        <p:spPr>
          <a:xfrm>
            <a:off x="6087600" y="1677218"/>
            <a:ext cx="2336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7" name="Google Shape;97;p14"/>
          <p:cNvSpPr txBox="1">
            <a:spLocks noGrp="1"/>
          </p:cNvSpPr>
          <p:nvPr>
            <p:ph type="title" idx="7" hasCustomPrompt="1"/>
          </p:nvPr>
        </p:nvSpPr>
        <p:spPr>
          <a:xfrm>
            <a:off x="6850200" y="1095325"/>
            <a:ext cx="811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98" name="Google Shape;98;p14"/>
          <p:cNvSpPr txBox="1">
            <a:spLocks noGrp="1"/>
          </p:cNvSpPr>
          <p:nvPr>
            <p:ph type="subTitle" idx="8"/>
          </p:nvPr>
        </p:nvSpPr>
        <p:spPr>
          <a:xfrm>
            <a:off x="6087600" y="2081208"/>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9" name="Google Shape;99;p14"/>
          <p:cNvSpPr txBox="1">
            <a:spLocks noGrp="1"/>
          </p:cNvSpPr>
          <p:nvPr>
            <p:ph type="title" idx="9"/>
          </p:nvPr>
        </p:nvSpPr>
        <p:spPr>
          <a:xfrm>
            <a:off x="720000" y="3313579"/>
            <a:ext cx="2336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0" name="Google Shape;100;p14"/>
          <p:cNvSpPr txBox="1">
            <a:spLocks noGrp="1"/>
          </p:cNvSpPr>
          <p:nvPr>
            <p:ph type="title" idx="13" hasCustomPrompt="1"/>
          </p:nvPr>
        </p:nvSpPr>
        <p:spPr>
          <a:xfrm>
            <a:off x="1482600" y="2714087"/>
            <a:ext cx="811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101" name="Google Shape;101;p14"/>
          <p:cNvSpPr txBox="1">
            <a:spLocks noGrp="1"/>
          </p:cNvSpPr>
          <p:nvPr>
            <p:ph type="subTitle" idx="14"/>
          </p:nvPr>
        </p:nvSpPr>
        <p:spPr>
          <a:xfrm>
            <a:off x="720000" y="3705863"/>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2" name="Google Shape;102;p14"/>
          <p:cNvSpPr txBox="1">
            <a:spLocks noGrp="1"/>
          </p:cNvSpPr>
          <p:nvPr>
            <p:ph type="title" idx="15"/>
          </p:nvPr>
        </p:nvSpPr>
        <p:spPr>
          <a:xfrm>
            <a:off x="3403800" y="3313579"/>
            <a:ext cx="2336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3" name="Google Shape;103;p14"/>
          <p:cNvSpPr txBox="1">
            <a:spLocks noGrp="1"/>
          </p:cNvSpPr>
          <p:nvPr>
            <p:ph type="title" idx="16" hasCustomPrompt="1"/>
          </p:nvPr>
        </p:nvSpPr>
        <p:spPr>
          <a:xfrm>
            <a:off x="4166400" y="2714087"/>
            <a:ext cx="811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104" name="Google Shape;104;p14"/>
          <p:cNvSpPr txBox="1">
            <a:spLocks noGrp="1"/>
          </p:cNvSpPr>
          <p:nvPr>
            <p:ph type="subTitle" idx="17"/>
          </p:nvPr>
        </p:nvSpPr>
        <p:spPr>
          <a:xfrm>
            <a:off x="3403800" y="3705863"/>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5" name="Google Shape;105;p14"/>
          <p:cNvSpPr txBox="1">
            <a:spLocks noGrp="1"/>
          </p:cNvSpPr>
          <p:nvPr>
            <p:ph type="title" idx="18"/>
          </p:nvPr>
        </p:nvSpPr>
        <p:spPr>
          <a:xfrm>
            <a:off x="6087600" y="3313579"/>
            <a:ext cx="2336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6" name="Google Shape;106;p14"/>
          <p:cNvSpPr txBox="1">
            <a:spLocks noGrp="1"/>
          </p:cNvSpPr>
          <p:nvPr>
            <p:ph type="title" idx="19" hasCustomPrompt="1"/>
          </p:nvPr>
        </p:nvSpPr>
        <p:spPr>
          <a:xfrm>
            <a:off x="6850200" y="2714087"/>
            <a:ext cx="811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107" name="Google Shape;107;p14"/>
          <p:cNvSpPr txBox="1">
            <a:spLocks noGrp="1"/>
          </p:cNvSpPr>
          <p:nvPr>
            <p:ph type="subTitle" idx="20"/>
          </p:nvPr>
        </p:nvSpPr>
        <p:spPr>
          <a:xfrm>
            <a:off x="6087600" y="3705863"/>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8" name="Google Shape;108;p14"/>
          <p:cNvSpPr txBox="1">
            <a:spLocks noGrp="1"/>
          </p:cNvSpPr>
          <p:nvPr>
            <p:ph type="title" idx="21"/>
          </p:nvPr>
        </p:nvSpPr>
        <p:spPr>
          <a:xfrm>
            <a:off x="2332400" y="445025"/>
            <a:ext cx="4479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109" name="Google Shape;109;p14"/>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10" name="Google Shape;110;p14"/>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11" name="Google Shape;111;p14"/>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12" name="Google Shape;112;p14"/>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113"/>
        <p:cNvGrpSpPr/>
        <p:nvPr/>
      </p:nvGrpSpPr>
      <p:grpSpPr>
        <a:xfrm>
          <a:off x="0" y="0"/>
          <a:ext cx="0" cy="0"/>
          <a:chOff x="0" y="0"/>
          <a:chExt cx="0" cy="0"/>
        </a:xfrm>
      </p:grpSpPr>
      <p:sp>
        <p:nvSpPr>
          <p:cNvPr id="114" name="Google Shape;114;p15"/>
          <p:cNvSpPr txBox="1">
            <a:spLocks noGrp="1"/>
          </p:cNvSpPr>
          <p:nvPr>
            <p:ph type="title"/>
          </p:nvPr>
        </p:nvSpPr>
        <p:spPr>
          <a:xfrm>
            <a:off x="2410500" y="2808253"/>
            <a:ext cx="4323000" cy="49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a:lvl1pPr>
            <a:lvl2pPr lvl="1" algn="ctr" rtl="0">
              <a:spcBef>
                <a:spcPts val="0"/>
              </a:spcBef>
              <a:spcAft>
                <a:spcPts val="0"/>
              </a:spcAft>
              <a:buSzPts val="4800"/>
              <a:buFont typeface="Crimson Text"/>
              <a:buNone/>
              <a:defRPr sz="4800">
                <a:latin typeface="Crimson Text"/>
                <a:ea typeface="Crimson Text"/>
                <a:cs typeface="Crimson Text"/>
                <a:sym typeface="Crimson Text"/>
              </a:defRPr>
            </a:lvl2pPr>
            <a:lvl3pPr lvl="2" algn="ctr" rtl="0">
              <a:spcBef>
                <a:spcPts val="0"/>
              </a:spcBef>
              <a:spcAft>
                <a:spcPts val="0"/>
              </a:spcAft>
              <a:buSzPts val="4800"/>
              <a:buFont typeface="Crimson Text"/>
              <a:buNone/>
              <a:defRPr sz="4800">
                <a:latin typeface="Crimson Text"/>
                <a:ea typeface="Crimson Text"/>
                <a:cs typeface="Crimson Text"/>
                <a:sym typeface="Crimson Text"/>
              </a:defRPr>
            </a:lvl3pPr>
            <a:lvl4pPr lvl="3" algn="ctr" rtl="0">
              <a:spcBef>
                <a:spcPts val="0"/>
              </a:spcBef>
              <a:spcAft>
                <a:spcPts val="0"/>
              </a:spcAft>
              <a:buSzPts val="4800"/>
              <a:buFont typeface="Crimson Text"/>
              <a:buNone/>
              <a:defRPr sz="4800">
                <a:latin typeface="Crimson Text"/>
                <a:ea typeface="Crimson Text"/>
                <a:cs typeface="Crimson Text"/>
                <a:sym typeface="Crimson Text"/>
              </a:defRPr>
            </a:lvl4pPr>
            <a:lvl5pPr lvl="4" algn="ctr" rtl="0">
              <a:spcBef>
                <a:spcPts val="0"/>
              </a:spcBef>
              <a:spcAft>
                <a:spcPts val="0"/>
              </a:spcAft>
              <a:buSzPts val="4800"/>
              <a:buFont typeface="Crimson Text"/>
              <a:buNone/>
              <a:defRPr sz="4800">
                <a:latin typeface="Crimson Text"/>
                <a:ea typeface="Crimson Text"/>
                <a:cs typeface="Crimson Text"/>
                <a:sym typeface="Crimson Text"/>
              </a:defRPr>
            </a:lvl5pPr>
            <a:lvl6pPr lvl="5" algn="ctr" rtl="0">
              <a:spcBef>
                <a:spcPts val="0"/>
              </a:spcBef>
              <a:spcAft>
                <a:spcPts val="0"/>
              </a:spcAft>
              <a:buSzPts val="4800"/>
              <a:buFont typeface="Crimson Text"/>
              <a:buNone/>
              <a:defRPr sz="4800">
                <a:latin typeface="Crimson Text"/>
                <a:ea typeface="Crimson Text"/>
                <a:cs typeface="Crimson Text"/>
                <a:sym typeface="Crimson Text"/>
              </a:defRPr>
            </a:lvl6pPr>
            <a:lvl7pPr lvl="6" algn="ctr" rtl="0">
              <a:spcBef>
                <a:spcPts val="0"/>
              </a:spcBef>
              <a:spcAft>
                <a:spcPts val="0"/>
              </a:spcAft>
              <a:buSzPts val="4800"/>
              <a:buFont typeface="Crimson Text"/>
              <a:buNone/>
              <a:defRPr sz="4800">
                <a:latin typeface="Crimson Text"/>
                <a:ea typeface="Crimson Text"/>
                <a:cs typeface="Crimson Text"/>
                <a:sym typeface="Crimson Text"/>
              </a:defRPr>
            </a:lvl7pPr>
            <a:lvl8pPr lvl="7" algn="ctr" rtl="0">
              <a:spcBef>
                <a:spcPts val="0"/>
              </a:spcBef>
              <a:spcAft>
                <a:spcPts val="0"/>
              </a:spcAft>
              <a:buSzPts val="4800"/>
              <a:buFont typeface="Crimson Text"/>
              <a:buNone/>
              <a:defRPr sz="4800">
                <a:latin typeface="Crimson Text"/>
                <a:ea typeface="Crimson Text"/>
                <a:cs typeface="Crimson Text"/>
                <a:sym typeface="Crimson Text"/>
              </a:defRPr>
            </a:lvl8pPr>
            <a:lvl9pPr lvl="8" algn="ctr" rtl="0">
              <a:spcBef>
                <a:spcPts val="0"/>
              </a:spcBef>
              <a:spcAft>
                <a:spcPts val="0"/>
              </a:spcAft>
              <a:buSzPts val="4800"/>
              <a:buFont typeface="Crimson Text"/>
              <a:buNone/>
              <a:defRPr sz="4800">
                <a:latin typeface="Crimson Text"/>
                <a:ea typeface="Crimson Text"/>
                <a:cs typeface="Crimson Text"/>
                <a:sym typeface="Crimson Text"/>
              </a:defRPr>
            </a:lvl9pPr>
          </a:lstStyle>
          <a:p>
            <a:endParaRPr/>
          </a:p>
        </p:txBody>
      </p:sp>
      <p:sp>
        <p:nvSpPr>
          <p:cNvPr id="115" name="Google Shape;115;p15"/>
          <p:cNvSpPr txBox="1">
            <a:spLocks noGrp="1"/>
          </p:cNvSpPr>
          <p:nvPr>
            <p:ph type="subTitle" idx="1"/>
          </p:nvPr>
        </p:nvSpPr>
        <p:spPr>
          <a:xfrm>
            <a:off x="1842900" y="1661963"/>
            <a:ext cx="5458200" cy="9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116" name="Google Shape;116;p15"/>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17" name="Google Shape;117;p15"/>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1">
  <p:cSld name="CUSTOM_12">
    <p:spTree>
      <p:nvGrpSpPr>
        <p:cNvPr id="1" name="Shape 118"/>
        <p:cNvGrpSpPr/>
        <p:nvPr/>
      </p:nvGrpSpPr>
      <p:grpSpPr>
        <a:xfrm>
          <a:off x="0" y="0"/>
          <a:ext cx="0" cy="0"/>
          <a:chOff x="0" y="0"/>
          <a:chExt cx="0" cy="0"/>
        </a:xfrm>
      </p:grpSpPr>
      <p:sp>
        <p:nvSpPr>
          <p:cNvPr id="119" name="Google Shape;119;p16"/>
          <p:cNvSpPr txBox="1">
            <a:spLocks noGrp="1"/>
          </p:cNvSpPr>
          <p:nvPr>
            <p:ph type="title"/>
          </p:nvPr>
        </p:nvSpPr>
        <p:spPr>
          <a:xfrm>
            <a:off x="699900" y="2821263"/>
            <a:ext cx="4323000" cy="4977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a:lvl1pPr>
            <a:lvl2pPr lvl="1" algn="ctr" rtl="0">
              <a:spcBef>
                <a:spcPts val="0"/>
              </a:spcBef>
              <a:spcAft>
                <a:spcPts val="0"/>
              </a:spcAft>
              <a:buSzPts val="4800"/>
              <a:buFont typeface="Crimson Text"/>
              <a:buNone/>
              <a:defRPr sz="4800">
                <a:latin typeface="Crimson Text"/>
                <a:ea typeface="Crimson Text"/>
                <a:cs typeface="Crimson Text"/>
                <a:sym typeface="Crimson Text"/>
              </a:defRPr>
            </a:lvl2pPr>
            <a:lvl3pPr lvl="2" algn="ctr" rtl="0">
              <a:spcBef>
                <a:spcPts val="0"/>
              </a:spcBef>
              <a:spcAft>
                <a:spcPts val="0"/>
              </a:spcAft>
              <a:buSzPts val="4800"/>
              <a:buFont typeface="Crimson Text"/>
              <a:buNone/>
              <a:defRPr sz="4800">
                <a:latin typeface="Crimson Text"/>
                <a:ea typeface="Crimson Text"/>
                <a:cs typeface="Crimson Text"/>
                <a:sym typeface="Crimson Text"/>
              </a:defRPr>
            </a:lvl3pPr>
            <a:lvl4pPr lvl="3" algn="ctr" rtl="0">
              <a:spcBef>
                <a:spcPts val="0"/>
              </a:spcBef>
              <a:spcAft>
                <a:spcPts val="0"/>
              </a:spcAft>
              <a:buSzPts val="4800"/>
              <a:buFont typeface="Crimson Text"/>
              <a:buNone/>
              <a:defRPr sz="4800">
                <a:latin typeface="Crimson Text"/>
                <a:ea typeface="Crimson Text"/>
                <a:cs typeface="Crimson Text"/>
                <a:sym typeface="Crimson Text"/>
              </a:defRPr>
            </a:lvl4pPr>
            <a:lvl5pPr lvl="4" algn="ctr" rtl="0">
              <a:spcBef>
                <a:spcPts val="0"/>
              </a:spcBef>
              <a:spcAft>
                <a:spcPts val="0"/>
              </a:spcAft>
              <a:buSzPts val="4800"/>
              <a:buFont typeface="Crimson Text"/>
              <a:buNone/>
              <a:defRPr sz="4800">
                <a:latin typeface="Crimson Text"/>
                <a:ea typeface="Crimson Text"/>
                <a:cs typeface="Crimson Text"/>
                <a:sym typeface="Crimson Text"/>
              </a:defRPr>
            </a:lvl5pPr>
            <a:lvl6pPr lvl="5" algn="ctr" rtl="0">
              <a:spcBef>
                <a:spcPts val="0"/>
              </a:spcBef>
              <a:spcAft>
                <a:spcPts val="0"/>
              </a:spcAft>
              <a:buSzPts val="4800"/>
              <a:buFont typeface="Crimson Text"/>
              <a:buNone/>
              <a:defRPr sz="4800">
                <a:latin typeface="Crimson Text"/>
                <a:ea typeface="Crimson Text"/>
                <a:cs typeface="Crimson Text"/>
                <a:sym typeface="Crimson Text"/>
              </a:defRPr>
            </a:lvl6pPr>
            <a:lvl7pPr lvl="6" algn="ctr" rtl="0">
              <a:spcBef>
                <a:spcPts val="0"/>
              </a:spcBef>
              <a:spcAft>
                <a:spcPts val="0"/>
              </a:spcAft>
              <a:buSzPts val="4800"/>
              <a:buFont typeface="Crimson Text"/>
              <a:buNone/>
              <a:defRPr sz="4800">
                <a:latin typeface="Crimson Text"/>
                <a:ea typeface="Crimson Text"/>
                <a:cs typeface="Crimson Text"/>
                <a:sym typeface="Crimson Text"/>
              </a:defRPr>
            </a:lvl7pPr>
            <a:lvl8pPr lvl="7" algn="ctr" rtl="0">
              <a:spcBef>
                <a:spcPts val="0"/>
              </a:spcBef>
              <a:spcAft>
                <a:spcPts val="0"/>
              </a:spcAft>
              <a:buSzPts val="4800"/>
              <a:buFont typeface="Crimson Text"/>
              <a:buNone/>
              <a:defRPr sz="4800">
                <a:latin typeface="Crimson Text"/>
                <a:ea typeface="Crimson Text"/>
                <a:cs typeface="Crimson Text"/>
                <a:sym typeface="Crimson Text"/>
              </a:defRPr>
            </a:lvl8pPr>
            <a:lvl9pPr lvl="8" algn="ctr" rtl="0">
              <a:spcBef>
                <a:spcPts val="0"/>
              </a:spcBef>
              <a:spcAft>
                <a:spcPts val="0"/>
              </a:spcAft>
              <a:buSzPts val="4800"/>
              <a:buFont typeface="Crimson Text"/>
              <a:buNone/>
              <a:defRPr sz="4800">
                <a:latin typeface="Crimson Text"/>
                <a:ea typeface="Crimson Text"/>
                <a:cs typeface="Crimson Text"/>
                <a:sym typeface="Crimson Text"/>
              </a:defRPr>
            </a:lvl9pPr>
          </a:lstStyle>
          <a:p>
            <a:endParaRPr/>
          </a:p>
        </p:txBody>
      </p:sp>
      <p:sp>
        <p:nvSpPr>
          <p:cNvPr id="120" name="Google Shape;120;p16"/>
          <p:cNvSpPr txBox="1">
            <a:spLocks noGrp="1"/>
          </p:cNvSpPr>
          <p:nvPr>
            <p:ph type="subTitle" idx="1"/>
          </p:nvPr>
        </p:nvSpPr>
        <p:spPr>
          <a:xfrm>
            <a:off x="699900" y="1675902"/>
            <a:ext cx="5458200" cy="99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0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121" name="Google Shape;121;p16"/>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22" name="Google Shape;122;p16"/>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23" name="Google Shape;123;p16"/>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24" name="Google Shape;124;p16"/>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CUSTOM_13">
    <p:spTree>
      <p:nvGrpSpPr>
        <p:cNvPr id="1" name="Shape 125"/>
        <p:cNvGrpSpPr/>
        <p:nvPr/>
      </p:nvGrpSpPr>
      <p:grpSpPr>
        <a:xfrm>
          <a:off x="0" y="0"/>
          <a:ext cx="0" cy="0"/>
          <a:chOff x="0" y="0"/>
          <a:chExt cx="0" cy="0"/>
        </a:xfrm>
      </p:grpSpPr>
      <p:sp>
        <p:nvSpPr>
          <p:cNvPr id="126" name="Google Shape;126;p17"/>
          <p:cNvSpPr txBox="1">
            <a:spLocks noGrp="1"/>
          </p:cNvSpPr>
          <p:nvPr>
            <p:ph type="subTitle" idx="1"/>
          </p:nvPr>
        </p:nvSpPr>
        <p:spPr>
          <a:xfrm>
            <a:off x="2648400" y="1682000"/>
            <a:ext cx="3847200" cy="237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Char char="●"/>
              <a:defRPr sz="1400"/>
            </a:lvl1pPr>
            <a:lvl2pPr lvl="1" algn="ctr" rtl="0">
              <a:spcBef>
                <a:spcPts val="0"/>
              </a:spcBef>
              <a:spcAft>
                <a:spcPts val="0"/>
              </a:spcAft>
              <a:buClr>
                <a:schemeClr val="dk1"/>
              </a:buClr>
              <a:buSzPts val="1400"/>
              <a:buChar char="○"/>
              <a:defRPr/>
            </a:lvl2pPr>
            <a:lvl3pPr lvl="2" algn="ctr" rtl="0">
              <a:spcBef>
                <a:spcPts val="0"/>
              </a:spcBef>
              <a:spcAft>
                <a:spcPts val="0"/>
              </a:spcAft>
              <a:buClr>
                <a:schemeClr val="dk1"/>
              </a:buClr>
              <a:buSzPts val="1400"/>
              <a:buChar char="■"/>
              <a:defRPr/>
            </a:lvl3pPr>
            <a:lvl4pPr lvl="3" algn="ctr" rtl="0">
              <a:spcBef>
                <a:spcPts val="0"/>
              </a:spcBef>
              <a:spcAft>
                <a:spcPts val="0"/>
              </a:spcAft>
              <a:buClr>
                <a:schemeClr val="dk1"/>
              </a:buClr>
              <a:buSzPts val="1400"/>
              <a:buChar char="●"/>
              <a:defRPr/>
            </a:lvl4pPr>
            <a:lvl5pPr lvl="4" algn="ctr" rtl="0">
              <a:spcBef>
                <a:spcPts val="0"/>
              </a:spcBef>
              <a:spcAft>
                <a:spcPts val="0"/>
              </a:spcAft>
              <a:buClr>
                <a:schemeClr val="dk1"/>
              </a:buClr>
              <a:buSzPts val="1400"/>
              <a:buChar char="○"/>
              <a:defRPr/>
            </a:lvl5pPr>
            <a:lvl6pPr lvl="5" algn="ctr" rtl="0">
              <a:spcBef>
                <a:spcPts val="0"/>
              </a:spcBef>
              <a:spcAft>
                <a:spcPts val="0"/>
              </a:spcAft>
              <a:buClr>
                <a:schemeClr val="dk1"/>
              </a:buClr>
              <a:buSzPts val="1400"/>
              <a:buChar char="■"/>
              <a:defRPr/>
            </a:lvl6pPr>
            <a:lvl7pPr lvl="6" algn="ctr" rtl="0">
              <a:spcBef>
                <a:spcPts val="0"/>
              </a:spcBef>
              <a:spcAft>
                <a:spcPts val="0"/>
              </a:spcAft>
              <a:buClr>
                <a:schemeClr val="dk1"/>
              </a:buClr>
              <a:buSzPts val="1400"/>
              <a:buChar char="●"/>
              <a:defRPr/>
            </a:lvl7pPr>
            <a:lvl8pPr lvl="7" algn="ctr" rtl="0">
              <a:spcBef>
                <a:spcPts val="0"/>
              </a:spcBef>
              <a:spcAft>
                <a:spcPts val="0"/>
              </a:spcAft>
              <a:buClr>
                <a:schemeClr val="dk1"/>
              </a:buClr>
              <a:buSzPts val="1400"/>
              <a:buChar char="○"/>
              <a:defRPr/>
            </a:lvl8pPr>
            <a:lvl9pPr lvl="8" algn="ctr" rtl="0">
              <a:spcBef>
                <a:spcPts val="0"/>
              </a:spcBef>
              <a:spcAft>
                <a:spcPts val="0"/>
              </a:spcAft>
              <a:buClr>
                <a:schemeClr val="dk1"/>
              </a:buClr>
              <a:buSzPts val="1400"/>
              <a:buChar char="■"/>
              <a:defRPr/>
            </a:lvl9pPr>
          </a:lstStyle>
          <a:p>
            <a:endParaRPr/>
          </a:p>
        </p:txBody>
      </p:sp>
      <p:sp>
        <p:nvSpPr>
          <p:cNvPr id="127" name="Google Shape;127;p17"/>
          <p:cNvSpPr txBox="1">
            <a:spLocks noGrp="1"/>
          </p:cNvSpPr>
          <p:nvPr>
            <p:ph type="title"/>
          </p:nvPr>
        </p:nvSpPr>
        <p:spPr>
          <a:xfrm>
            <a:off x="1732050" y="445025"/>
            <a:ext cx="5679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cxnSp>
        <p:nvCxnSpPr>
          <p:cNvPr id="128" name="Google Shape;128;p17"/>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29" name="Google Shape;129;p17"/>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30" name="Google Shape;130;p17"/>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31" name="Google Shape;131;p17"/>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CUSTOM_3">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a:off x="1994850" y="1482825"/>
            <a:ext cx="5154300" cy="129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9000"/>
              <a:buNone/>
              <a:defRPr sz="9000"/>
            </a:lvl1pPr>
            <a:lvl2pPr lvl="1" algn="ctr" rtl="0">
              <a:spcBef>
                <a:spcPts val="0"/>
              </a:spcBef>
              <a:spcAft>
                <a:spcPts val="0"/>
              </a:spcAft>
              <a:buSzPts val="9000"/>
              <a:buNone/>
              <a:defRPr sz="9000"/>
            </a:lvl2pPr>
            <a:lvl3pPr lvl="2" algn="ctr" rtl="0">
              <a:spcBef>
                <a:spcPts val="0"/>
              </a:spcBef>
              <a:spcAft>
                <a:spcPts val="0"/>
              </a:spcAft>
              <a:buSzPts val="9000"/>
              <a:buNone/>
              <a:defRPr sz="9000"/>
            </a:lvl3pPr>
            <a:lvl4pPr lvl="3" algn="ctr" rtl="0">
              <a:spcBef>
                <a:spcPts val="0"/>
              </a:spcBef>
              <a:spcAft>
                <a:spcPts val="0"/>
              </a:spcAft>
              <a:buSzPts val="9000"/>
              <a:buNone/>
              <a:defRPr sz="9000"/>
            </a:lvl4pPr>
            <a:lvl5pPr lvl="4" algn="ctr" rtl="0">
              <a:spcBef>
                <a:spcPts val="0"/>
              </a:spcBef>
              <a:spcAft>
                <a:spcPts val="0"/>
              </a:spcAft>
              <a:buSzPts val="9000"/>
              <a:buNone/>
              <a:defRPr sz="9000"/>
            </a:lvl5pPr>
            <a:lvl6pPr lvl="5" algn="ctr" rtl="0">
              <a:spcBef>
                <a:spcPts val="0"/>
              </a:spcBef>
              <a:spcAft>
                <a:spcPts val="0"/>
              </a:spcAft>
              <a:buSzPts val="9000"/>
              <a:buNone/>
              <a:defRPr sz="9000"/>
            </a:lvl6pPr>
            <a:lvl7pPr lvl="6" algn="ctr" rtl="0">
              <a:spcBef>
                <a:spcPts val="0"/>
              </a:spcBef>
              <a:spcAft>
                <a:spcPts val="0"/>
              </a:spcAft>
              <a:buSzPts val="9000"/>
              <a:buNone/>
              <a:defRPr sz="9000"/>
            </a:lvl7pPr>
            <a:lvl8pPr lvl="7" algn="ctr" rtl="0">
              <a:spcBef>
                <a:spcPts val="0"/>
              </a:spcBef>
              <a:spcAft>
                <a:spcPts val="0"/>
              </a:spcAft>
              <a:buSzPts val="9000"/>
              <a:buNone/>
              <a:defRPr sz="9000"/>
            </a:lvl8pPr>
            <a:lvl9pPr lvl="8" algn="ctr" rtl="0">
              <a:spcBef>
                <a:spcPts val="0"/>
              </a:spcBef>
              <a:spcAft>
                <a:spcPts val="0"/>
              </a:spcAft>
              <a:buSzPts val="9000"/>
              <a:buNone/>
              <a:defRPr sz="9000"/>
            </a:lvl9pPr>
          </a:lstStyle>
          <a:p>
            <a:endParaRPr/>
          </a:p>
        </p:txBody>
      </p:sp>
      <p:sp>
        <p:nvSpPr>
          <p:cNvPr id="134" name="Google Shape;134;p18"/>
          <p:cNvSpPr txBox="1">
            <a:spLocks noGrp="1"/>
          </p:cNvSpPr>
          <p:nvPr>
            <p:ph type="subTitle" idx="1"/>
          </p:nvPr>
        </p:nvSpPr>
        <p:spPr>
          <a:xfrm>
            <a:off x="2299500" y="2972150"/>
            <a:ext cx="4545000" cy="5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135" name="Google Shape;135;p18"/>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36" name="Google Shape;136;p18"/>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CUSTOM_14">
    <p:spTree>
      <p:nvGrpSpPr>
        <p:cNvPr id="1" name="Shape 137"/>
        <p:cNvGrpSpPr/>
        <p:nvPr/>
      </p:nvGrpSpPr>
      <p:grpSpPr>
        <a:xfrm>
          <a:off x="0" y="0"/>
          <a:ext cx="0" cy="0"/>
          <a:chOff x="0" y="0"/>
          <a:chExt cx="0" cy="0"/>
        </a:xfrm>
      </p:grpSpPr>
      <p:sp>
        <p:nvSpPr>
          <p:cNvPr id="138" name="Google Shape;138;p19"/>
          <p:cNvSpPr txBox="1">
            <a:spLocks noGrp="1"/>
          </p:cNvSpPr>
          <p:nvPr>
            <p:ph type="title"/>
          </p:nvPr>
        </p:nvSpPr>
        <p:spPr>
          <a:xfrm>
            <a:off x="3742850" y="1549875"/>
            <a:ext cx="4545000" cy="1291200"/>
          </a:xfrm>
          <a:prstGeom prst="rect">
            <a:avLst/>
          </a:prstGeom>
        </p:spPr>
        <p:txBody>
          <a:bodyPr spcFirstLastPara="1" wrap="square" lIns="91425" tIns="91425" rIns="91425" bIns="91425" anchor="t" anchorCtr="0">
            <a:noAutofit/>
          </a:bodyPr>
          <a:lstStyle>
            <a:lvl1pPr lvl="0" rtl="0">
              <a:spcBef>
                <a:spcPts val="0"/>
              </a:spcBef>
              <a:spcAft>
                <a:spcPts val="0"/>
              </a:spcAft>
              <a:buSzPts val="9000"/>
              <a:buNone/>
              <a:defRPr sz="9000"/>
            </a:lvl1pPr>
            <a:lvl2pPr lvl="1" rtl="0">
              <a:spcBef>
                <a:spcPts val="0"/>
              </a:spcBef>
              <a:spcAft>
                <a:spcPts val="0"/>
              </a:spcAft>
              <a:buSzPts val="9000"/>
              <a:buNone/>
              <a:defRPr sz="9000"/>
            </a:lvl2pPr>
            <a:lvl3pPr lvl="2" rtl="0">
              <a:spcBef>
                <a:spcPts val="0"/>
              </a:spcBef>
              <a:spcAft>
                <a:spcPts val="0"/>
              </a:spcAft>
              <a:buSzPts val="9000"/>
              <a:buNone/>
              <a:defRPr sz="9000"/>
            </a:lvl3pPr>
            <a:lvl4pPr lvl="3" rtl="0">
              <a:spcBef>
                <a:spcPts val="0"/>
              </a:spcBef>
              <a:spcAft>
                <a:spcPts val="0"/>
              </a:spcAft>
              <a:buSzPts val="9000"/>
              <a:buNone/>
              <a:defRPr sz="9000"/>
            </a:lvl4pPr>
            <a:lvl5pPr lvl="4" rtl="0">
              <a:spcBef>
                <a:spcPts val="0"/>
              </a:spcBef>
              <a:spcAft>
                <a:spcPts val="0"/>
              </a:spcAft>
              <a:buSzPts val="9000"/>
              <a:buNone/>
              <a:defRPr sz="9000"/>
            </a:lvl5pPr>
            <a:lvl6pPr lvl="5" rtl="0">
              <a:spcBef>
                <a:spcPts val="0"/>
              </a:spcBef>
              <a:spcAft>
                <a:spcPts val="0"/>
              </a:spcAft>
              <a:buSzPts val="9000"/>
              <a:buNone/>
              <a:defRPr sz="9000"/>
            </a:lvl6pPr>
            <a:lvl7pPr lvl="6" rtl="0">
              <a:spcBef>
                <a:spcPts val="0"/>
              </a:spcBef>
              <a:spcAft>
                <a:spcPts val="0"/>
              </a:spcAft>
              <a:buSzPts val="9000"/>
              <a:buNone/>
              <a:defRPr sz="9000"/>
            </a:lvl7pPr>
            <a:lvl8pPr lvl="7" rtl="0">
              <a:spcBef>
                <a:spcPts val="0"/>
              </a:spcBef>
              <a:spcAft>
                <a:spcPts val="0"/>
              </a:spcAft>
              <a:buSzPts val="9000"/>
              <a:buNone/>
              <a:defRPr sz="9000"/>
            </a:lvl8pPr>
            <a:lvl9pPr lvl="8" rtl="0">
              <a:spcBef>
                <a:spcPts val="0"/>
              </a:spcBef>
              <a:spcAft>
                <a:spcPts val="0"/>
              </a:spcAft>
              <a:buSzPts val="9000"/>
              <a:buNone/>
              <a:defRPr sz="9000"/>
            </a:lvl9pPr>
          </a:lstStyle>
          <a:p>
            <a:endParaRPr/>
          </a:p>
        </p:txBody>
      </p:sp>
      <p:sp>
        <p:nvSpPr>
          <p:cNvPr id="139" name="Google Shape;139;p19"/>
          <p:cNvSpPr txBox="1">
            <a:spLocks noGrp="1"/>
          </p:cNvSpPr>
          <p:nvPr>
            <p:ph type="subTitle" idx="1"/>
          </p:nvPr>
        </p:nvSpPr>
        <p:spPr>
          <a:xfrm>
            <a:off x="3742850" y="3039213"/>
            <a:ext cx="4545000" cy="55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cxnSp>
        <p:nvCxnSpPr>
          <p:cNvPr id="140" name="Google Shape;140;p19"/>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41" name="Google Shape;141;p19"/>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42" name="Google Shape;142;p19"/>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43" name="Google Shape;143;p19"/>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44" name="Google Shape;144;p19"/>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45" name="Google Shape;145;p19"/>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1">
  <p:cSld name="CUSTOM_15">
    <p:spTree>
      <p:nvGrpSpPr>
        <p:cNvPr id="1" name="Shape 146"/>
        <p:cNvGrpSpPr/>
        <p:nvPr/>
      </p:nvGrpSpPr>
      <p:grpSpPr>
        <a:xfrm>
          <a:off x="0" y="0"/>
          <a:ext cx="0" cy="0"/>
          <a:chOff x="0" y="0"/>
          <a:chExt cx="0" cy="0"/>
        </a:xfrm>
      </p:grpSpPr>
      <p:sp>
        <p:nvSpPr>
          <p:cNvPr id="147" name="Google Shape;147;p20"/>
          <p:cNvSpPr txBox="1">
            <a:spLocks noGrp="1"/>
          </p:cNvSpPr>
          <p:nvPr>
            <p:ph type="title"/>
          </p:nvPr>
        </p:nvSpPr>
        <p:spPr>
          <a:xfrm>
            <a:off x="1677925" y="2511803"/>
            <a:ext cx="3714900" cy="805800"/>
          </a:xfrm>
          <a:prstGeom prst="rect">
            <a:avLst/>
          </a:prstGeom>
          <a:noFill/>
        </p:spPr>
        <p:txBody>
          <a:bodyPr spcFirstLastPara="1" wrap="square" lIns="91425" tIns="91425" rIns="91425" bIns="91425" anchor="t" anchorCtr="0">
            <a:noAutofit/>
          </a:bodyPr>
          <a:lstStyle>
            <a:lvl1pPr lvl="0" algn="r" rtl="0">
              <a:spcBef>
                <a:spcPts val="0"/>
              </a:spcBef>
              <a:spcAft>
                <a:spcPts val="0"/>
              </a:spcAft>
              <a:buClr>
                <a:schemeClr val="accent4"/>
              </a:buClr>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8" name="Google Shape;148;p20"/>
          <p:cNvSpPr txBox="1">
            <a:spLocks noGrp="1"/>
          </p:cNvSpPr>
          <p:nvPr>
            <p:ph type="title" idx="2" hasCustomPrompt="1"/>
          </p:nvPr>
        </p:nvSpPr>
        <p:spPr>
          <a:xfrm>
            <a:off x="3741925" y="1484693"/>
            <a:ext cx="1650900" cy="978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7000">
                <a:solidFill>
                  <a:schemeClr val="accent1"/>
                </a:solidFill>
              </a:defRPr>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r>
              <a:t>xx%</a:t>
            </a:r>
          </a:p>
        </p:txBody>
      </p:sp>
      <p:sp>
        <p:nvSpPr>
          <p:cNvPr id="149" name="Google Shape;149;p20"/>
          <p:cNvSpPr txBox="1">
            <a:spLocks noGrp="1"/>
          </p:cNvSpPr>
          <p:nvPr>
            <p:ph type="subTitle" idx="1"/>
          </p:nvPr>
        </p:nvSpPr>
        <p:spPr>
          <a:xfrm>
            <a:off x="831625" y="3244000"/>
            <a:ext cx="4561200" cy="393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150" name="Google Shape;150;p20"/>
          <p:cNvCxnSpPr/>
          <p:nvPr/>
        </p:nvCxnSpPr>
        <p:spPr>
          <a:xfrm rot="10800000">
            <a:off x="-30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51" name="Google Shape;151;p20"/>
          <p:cNvCxnSpPr/>
          <p:nvPr/>
        </p:nvCxnSpPr>
        <p:spPr>
          <a:xfrm rot="10800000">
            <a:off x="-30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52" name="Google Shape;152;p20"/>
          <p:cNvCxnSpPr/>
          <p:nvPr/>
        </p:nvCxnSpPr>
        <p:spPr>
          <a:xfrm>
            <a:off x="-112875" y="3979775"/>
            <a:ext cx="1378500" cy="12363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53" name="Google Shape;153;p20"/>
          <p:cNvCxnSpPr/>
          <p:nvPr/>
        </p:nvCxnSpPr>
        <p:spPr>
          <a:xfrm>
            <a:off x="7908725" y="-88700"/>
            <a:ext cx="1418700" cy="1064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2714550" y="2366272"/>
            <a:ext cx="3714900" cy="8184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accent4"/>
              </a:buClr>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3746550" y="1339163"/>
            <a:ext cx="1650900" cy="9783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7000">
                <a:solidFill>
                  <a:schemeClr val="accent1"/>
                </a:solidFill>
              </a:defRPr>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r>
              <a:t>xx%</a:t>
            </a:r>
          </a:p>
        </p:txBody>
      </p:sp>
      <p:sp>
        <p:nvSpPr>
          <p:cNvPr id="18" name="Google Shape;18;p3"/>
          <p:cNvSpPr txBox="1">
            <a:spLocks noGrp="1"/>
          </p:cNvSpPr>
          <p:nvPr>
            <p:ph type="subTitle" idx="1"/>
          </p:nvPr>
        </p:nvSpPr>
        <p:spPr>
          <a:xfrm>
            <a:off x="2291400" y="3076675"/>
            <a:ext cx="4561200" cy="39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19" name="Google Shape;19;p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0" name="Google Shape;20;p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1" name="Google Shape;21;p3"/>
          <p:cNvCxnSpPr/>
          <p:nvPr/>
        </p:nvCxnSpPr>
        <p:spPr>
          <a:xfrm flipH="1">
            <a:off x="7948925" y="3979775"/>
            <a:ext cx="1378500" cy="12363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2" name="Google Shape;22;p3"/>
          <p:cNvCxnSpPr/>
          <p:nvPr/>
        </p:nvCxnSpPr>
        <p:spPr>
          <a:xfrm flipH="1">
            <a:off x="-112875" y="-88700"/>
            <a:ext cx="1418700" cy="1064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p:cSld name="TITLE_ONLY_1">
    <p:spTree>
      <p:nvGrpSpPr>
        <p:cNvPr id="1" name="Shape 154"/>
        <p:cNvGrpSpPr/>
        <p:nvPr/>
      </p:nvGrpSpPr>
      <p:grpSpPr>
        <a:xfrm>
          <a:off x="0" y="0"/>
          <a:ext cx="0" cy="0"/>
          <a:chOff x="0" y="0"/>
          <a:chExt cx="0" cy="0"/>
        </a:xfrm>
      </p:grpSpPr>
      <p:sp>
        <p:nvSpPr>
          <p:cNvPr id="155" name="Google Shape;155;p21"/>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156" name="Google Shape;156;p21"/>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57" name="Google Shape;157;p21"/>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58" name="Google Shape;158;p21"/>
          <p:cNvCxnSpPr/>
          <p:nvPr/>
        </p:nvCxnSpPr>
        <p:spPr>
          <a:xfrm>
            <a:off x="7207350" y="-153175"/>
            <a:ext cx="2120400" cy="12738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CUSTOM_16">
    <p:spTree>
      <p:nvGrpSpPr>
        <p:cNvPr id="1" name="Shape 159"/>
        <p:cNvGrpSpPr/>
        <p:nvPr/>
      </p:nvGrpSpPr>
      <p:grpSpPr>
        <a:xfrm>
          <a:off x="0" y="0"/>
          <a:ext cx="0" cy="0"/>
          <a:chOff x="0" y="0"/>
          <a:chExt cx="0" cy="0"/>
        </a:xfrm>
      </p:grpSpPr>
      <p:cxnSp>
        <p:nvCxnSpPr>
          <p:cNvPr id="160" name="Google Shape;160;p2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61" name="Google Shape;161;p2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62" name="Google Shape;162;p22"/>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63" name="Google Shape;163;p22"/>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64" name="Google Shape;164;p22"/>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65" name="Google Shape;165;p22"/>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
        <p:nvSpPr>
          <p:cNvPr id="166" name="Google Shape;166;p22"/>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p:cSld name="CUSTOM_17">
    <p:spTree>
      <p:nvGrpSpPr>
        <p:cNvPr id="1" name="Shape 167"/>
        <p:cNvGrpSpPr/>
        <p:nvPr/>
      </p:nvGrpSpPr>
      <p:grpSpPr>
        <a:xfrm>
          <a:off x="0" y="0"/>
          <a:ext cx="0" cy="0"/>
          <a:chOff x="0" y="0"/>
          <a:chExt cx="0" cy="0"/>
        </a:xfrm>
      </p:grpSpPr>
      <p:sp>
        <p:nvSpPr>
          <p:cNvPr id="168" name="Google Shape;168;p23"/>
          <p:cNvSpPr txBox="1">
            <a:spLocks noGrp="1"/>
          </p:cNvSpPr>
          <p:nvPr>
            <p:ph type="title"/>
          </p:nvPr>
        </p:nvSpPr>
        <p:spPr>
          <a:xfrm>
            <a:off x="1877475" y="445025"/>
            <a:ext cx="5389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9" name="Google Shape;169;p23"/>
          <p:cNvSpPr txBox="1">
            <a:spLocks noGrp="1"/>
          </p:cNvSpPr>
          <p:nvPr>
            <p:ph type="subTitle" idx="1"/>
          </p:nvPr>
        </p:nvSpPr>
        <p:spPr>
          <a:xfrm>
            <a:off x="3226708" y="1405390"/>
            <a:ext cx="2486100" cy="401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170" name="Google Shape;170;p23"/>
          <p:cNvSpPr txBox="1">
            <a:spLocks noGrp="1"/>
          </p:cNvSpPr>
          <p:nvPr>
            <p:ph type="subTitle" idx="2"/>
          </p:nvPr>
        </p:nvSpPr>
        <p:spPr>
          <a:xfrm>
            <a:off x="3226708" y="1806417"/>
            <a:ext cx="2486100" cy="618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1" name="Google Shape;171;p23"/>
          <p:cNvSpPr txBox="1">
            <a:spLocks noGrp="1"/>
          </p:cNvSpPr>
          <p:nvPr>
            <p:ph type="subTitle" idx="3"/>
          </p:nvPr>
        </p:nvSpPr>
        <p:spPr>
          <a:xfrm>
            <a:off x="719108" y="1405390"/>
            <a:ext cx="2486100" cy="401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172" name="Google Shape;172;p23"/>
          <p:cNvSpPr txBox="1">
            <a:spLocks noGrp="1"/>
          </p:cNvSpPr>
          <p:nvPr>
            <p:ph type="subTitle" idx="4"/>
          </p:nvPr>
        </p:nvSpPr>
        <p:spPr>
          <a:xfrm>
            <a:off x="719108" y="1806417"/>
            <a:ext cx="2486100" cy="618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3" name="Google Shape;173;p23"/>
          <p:cNvSpPr txBox="1">
            <a:spLocks noGrp="1"/>
          </p:cNvSpPr>
          <p:nvPr>
            <p:ph type="subTitle" idx="5"/>
          </p:nvPr>
        </p:nvSpPr>
        <p:spPr>
          <a:xfrm>
            <a:off x="3226708" y="3171118"/>
            <a:ext cx="2486100" cy="461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174" name="Google Shape;174;p23"/>
          <p:cNvSpPr txBox="1">
            <a:spLocks noGrp="1"/>
          </p:cNvSpPr>
          <p:nvPr>
            <p:ph type="subTitle" idx="6"/>
          </p:nvPr>
        </p:nvSpPr>
        <p:spPr>
          <a:xfrm>
            <a:off x="3226708" y="3565487"/>
            <a:ext cx="2486100" cy="618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5" name="Google Shape;175;p23"/>
          <p:cNvSpPr txBox="1">
            <a:spLocks noGrp="1"/>
          </p:cNvSpPr>
          <p:nvPr>
            <p:ph type="subTitle" idx="7"/>
          </p:nvPr>
        </p:nvSpPr>
        <p:spPr>
          <a:xfrm>
            <a:off x="719108" y="3171118"/>
            <a:ext cx="2486100" cy="461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176" name="Google Shape;176;p23"/>
          <p:cNvSpPr txBox="1">
            <a:spLocks noGrp="1"/>
          </p:cNvSpPr>
          <p:nvPr>
            <p:ph type="subTitle" idx="8"/>
          </p:nvPr>
        </p:nvSpPr>
        <p:spPr>
          <a:xfrm>
            <a:off x="719158" y="3565487"/>
            <a:ext cx="2486100" cy="618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177" name="Google Shape;177;p2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78" name="Google Shape;178;p2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2">
  <p:cSld name="CUSTOM_18">
    <p:spTree>
      <p:nvGrpSpPr>
        <p:cNvPr id="1" name="Shape 179"/>
        <p:cNvGrpSpPr/>
        <p:nvPr/>
      </p:nvGrpSpPr>
      <p:grpSpPr>
        <a:xfrm>
          <a:off x="0" y="0"/>
          <a:ext cx="0" cy="0"/>
          <a:chOff x="0" y="0"/>
          <a:chExt cx="0" cy="0"/>
        </a:xfrm>
      </p:grpSpPr>
      <p:cxnSp>
        <p:nvCxnSpPr>
          <p:cNvPr id="180" name="Google Shape;180;p24"/>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81" name="Google Shape;181;p24"/>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82" name="Google Shape;182;p24"/>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83" name="Google Shape;183;p24"/>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
        <p:nvSpPr>
          <p:cNvPr id="184" name="Google Shape;184;p24"/>
          <p:cNvSpPr txBox="1">
            <a:spLocks noGrp="1"/>
          </p:cNvSpPr>
          <p:nvPr>
            <p:ph type="body" idx="1"/>
          </p:nvPr>
        </p:nvSpPr>
        <p:spPr>
          <a:xfrm>
            <a:off x="5547900" y="3007750"/>
            <a:ext cx="2883000" cy="15954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Char char="●"/>
              <a:defRPr sz="3000">
                <a:solidFill>
                  <a:schemeClr val="dk1"/>
                </a:solidFill>
                <a:latin typeface="Vidaloka"/>
                <a:ea typeface="Vidaloka"/>
                <a:cs typeface="Vidaloka"/>
                <a:sym typeface="Vidaloka"/>
              </a:defRPr>
            </a:lvl1pPr>
            <a:lvl2pPr marL="914400" lvl="1" indent="-317500" rtl="0">
              <a:lnSpc>
                <a:spcPct val="100000"/>
              </a:lnSpc>
              <a:spcBef>
                <a:spcPts val="0"/>
              </a:spcBef>
              <a:spcAft>
                <a:spcPts val="0"/>
              </a:spcAft>
              <a:buSzPts val="1400"/>
              <a:buChar char="○"/>
              <a:defRPr sz="3000">
                <a:latin typeface="Vidaloka"/>
                <a:ea typeface="Vidaloka"/>
                <a:cs typeface="Vidaloka"/>
                <a:sym typeface="Vidaloka"/>
              </a:defRPr>
            </a:lvl2pPr>
            <a:lvl3pPr marL="1371600" lvl="2" indent="-317500" rtl="0">
              <a:lnSpc>
                <a:spcPct val="100000"/>
              </a:lnSpc>
              <a:spcBef>
                <a:spcPts val="0"/>
              </a:spcBef>
              <a:spcAft>
                <a:spcPts val="0"/>
              </a:spcAft>
              <a:buSzPts val="1400"/>
              <a:buChar char="■"/>
              <a:defRPr sz="3000">
                <a:latin typeface="Vidaloka"/>
                <a:ea typeface="Vidaloka"/>
                <a:cs typeface="Vidaloka"/>
                <a:sym typeface="Vidaloka"/>
              </a:defRPr>
            </a:lvl3pPr>
            <a:lvl4pPr marL="1828800" lvl="3" indent="-317500" rtl="0">
              <a:lnSpc>
                <a:spcPct val="100000"/>
              </a:lnSpc>
              <a:spcBef>
                <a:spcPts val="0"/>
              </a:spcBef>
              <a:spcAft>
                <a:spcPts val="0"/>
              </a:spcAft>
              <a:buSzPts val="1400"/>
              <a:buChar char="●"/>
              <a:defRPr sz="3000">
                <a:latin typeface="Vidaloka"/>
                <a:ea typeface="Vidaloka"/>
                <a:cs typeface="Vidaloka"/>
                <a:sym typeface="Vidaloka"/>
              </a:defRPr>
            </a:lvl4pPr>
            <a:lvl5pPr marL="2286000" lvl="4" indent="-317500" rtl="0">
              <a:lnSpc>
                <a:spcPct val="100000"/>
              </a:lnSpc>
              <a:spcBef>
                <a:spcPts val="0"/>
              </a:spcBef>
              <a:spcAft>
                <a:spcPts val="0"/>
              </a:spcAft>
              <a:buSzPts val="1400"/>
              <a:buChar char="○"/>
              <a:defRPr sz="3000">
                <a:latin typeface="Vidaloka"/>
                <a:ea typeface="Vidaloka"/>
                <a:cs typeface="Vidaloka"/>
                <a:sym typeface="Vidaloka"/>
              </a:defRPr>
            </a:lvl5pPr>
            <a:lvl6pPr marL="2743200" lvl="5" indent="-317500" rtl="0">
              <a:lnSpc>
                <a:spcPct val="100000"/>
              </a:lnSpc>
              <a:spcBef>
                <a:spcPts val="0"/>
              </a:spcBef>
              <a:spcAft>
                <a:spcPts val="0"/>
              </a:spcAft>
              <a:buSzPts val="1400"/>
              <a:buChar char="■"/>
              <a:defRPr sz="3000">
                <a:latin typeface="Vidaloka"/>
                <a:ea typeface="Vidaloka"/>
                <a:cs typeface="Vidaloka"/>
                <a:sym typeface="Vidaloka"/>
              </a:defRPr>
            </a:lvl6pPr>
            <a:lvl7pPr marL="3200400" lvl="6" indent="-317500" rtl="0">
              <a:lnSpc>
                <a:spcPct val="100000"/>
              </a:lnSpc>
              <a:spcBef>
                <a:spcPts val="0"/>
              </a:spcBef>
              <a:spcAft>
                <a:spcPts val="0"/>
              </a:spcAft>
              <a:buSzPts val="1400"/>
              <a:buChar char="●"/>
              <a:defRPr sz="3000">
                <a:latin typeface="Vidaloka"/>
                <a:ea typeface="Vidaloka"/>
                <a:cs typeface="Vidaloka"/>
                <a:sym typeface="Vidaloka"/>
              </a:defRPr>
            </a:lvl7pPr>
            <a:lvl8pPr marL="3657600" lvl="7" indent="-317500" rtl="0">
              <a:lnSpc>
                <a:spcPct val="100000"/>
              </a:lnSpc>
              <a:spcBef>
                <a:spcPts val="0"/>
              </a:spcBef>
              <a:spcAft>
                <a:spcPts val="0"/>
              </a:spcAft>
              <a:buSzPts val="1400"/>
              <a:buChar char="○"/>
              <a:defRPr sz="3000">
                <a:latin typeface="Vidaloka"/>
                <a:ea typeface="Vidaloka"/>
                <a:cs typeface="Vidaloka"/>
                <a:sym typeface="Vidaloka"/>
              </a:defRPr>
            </a:lvl8pPr>
            <a:lvl9pPr marL="4114800" lvl="8" indent="-317500" rtl="0">
              <a:lnSpc>
                <a:spcPct val="100000"/>
              </a:lnSpc>
              <a:spcBef>
                <a:spcPts val="0"/>
              </a:spcBef>
              <a:spcAft>
                <a:spcPts val="0"/>
              </a:spcAft>
              <a:buSzPts val="1400"/>
              <a:buChar char="■"/>
              <a:defRPr sz="3000">
                <a:latin typeface="Vidaloka"/>
                <a:ea typeface="Vidaloka"/>
                <a:cs typeface="Vidaloka"/>
                <a:sym typeface="Vidaloka"/>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1">
  <p:cSld name="CUSTOM_19">
    <p:spTree>
      <p:nvGrpSpPr>
        <p:cNvPr id="1" name="Shape 185"/>
        <p:cNvGrpSpPr/>
        <p:nvPr/>
      </p:nvGrpSpPr>
      <p:grpSpPr>
        <a:xfrm>
          <a:off x="0" y="0"/>
          <a:ext cx="0" cy="0"/>
          <a:chOff x="0" y="0"/>
          <a:chExt cx="0" cy="0"/>
        </a:xfrm>
      </p:grpSpPr>
      <p:sp>
        <p:nvSpPr>
          <p:cNvPr id="186" name="Google Shape;186;p25"/>
          <p:cNvSpPr txBox="1">
            <a:spLocks noGrp="1"/>
          </p:cNvSpPr>
          <p:nvPr>
            <p:ph type="title" hasCustomPrompt="1"/>
          </p:nvPr>
        </p:nvSpPr>
        <p:spPr>
          <a:xfrm>
            <a:off x="713225" y="1345375"/>
            <a:ext cx="6120300" cy="16443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12000">
                <a:solidFill>
                  <a:schemeClr val="accent1"/>
                </a:solidFill>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87" name="Google Shape;187;p25"/>
          <p:cNvSpPr txBox="1">
            <a:spLocks noGrp="1"/>
          </p:cNvSpPr>
          <p:nvPr>
            <p:ph type="subTitle" idx="1"/>
          </p:nvPr>
        </p:nvSpPr>
        <p:spPr>
          <a:xfrm>
            <a:off x="713225" y="3188648"/>
            <a:ext cx="6120300" cy="375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cxnSp>
        <p:nvCxnSpPr>
          <p:cNvPr id="188" name="Google Shape;188;p25"/>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89" name="Google Shape;189;p25"/>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90" name="Google Shape;190;p25"/>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91" name="Google Shape;191;p25"/>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2">
  <p:cSld name="SECTION_HEADER_1">
    <p:spTree>
      <p:nvGrpSpPr>
        <p:cNvPr id="1" name="Shape 192"/>
        <p:cNvGrpSpPr/>
        <p:nvPr/>
      </p:nvGrpSpPr>
      <p:grpSpPr>
        <a:xfrm>
          <a:off x="0" y="0"/>
          <a:ext cx="0" cy="0"/>
          <a:chOff x="0" y="0"/>
          <a:chExt cx="0" cy="0"/>
        </a:xfrm>
      </p:grpSpPr>
      <p:sp>
        <p:nvSpPr>
          <p:cNvPr id="193" name="Google Shape;193;p26"/>
          <p:cNvSpPr txBox="1">
            <a:spLocks noGrp="1"/>
          </p:cNvSpPr>
          <p:nvPr>
            <p:ph type="title"/>
          </p:nvPr>
        </p:nvSpPr>
        <p:spPr>
          <a:xfrm>
            <a:off x="4956100" y="2467375"/>
            <a:ext cx="2475300" cy="6489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None/>
              <a:defRPr sz="3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94" name="Google Shape;194;p26"/>
          <p:cNvSpPr txBox="1">
            <a:spLocks noGrp="1"/>
          </p:cNvSpPr>
          <p:nvPr>
            <p:ph type="title" idx="2" hasCustomPrompt="1"/>
          </p:nvPr>
        </p:nvSpPr>
        <p:spPr>
          <a:xfrm>
            <a:off x="4956100" y="1402325"/>
            <a:ext cx="1650900" cy="9783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000">
                <a:solidFill>
                  <a:schemeClr val="accent1"/>
                </a:solidFill>
              </a:defRPr>
            </a:lvl1pPr>
            <a:lvl2pPr lvl="1" rtl="0">
              <a:spcBef>
                <a:spcPts val="0"/>
              </a:spcBef>
              <a:spcAft>
                <a:spcPts val="0"/>
              </a:spcAft>
              <a:buSzPts val="6000"/>
              <a:buNone/>
              <a:defRPr sz="6000" b="1"/>
            </a:lvl2pPr>
            <a:lvl3pPr lvl="2" rtl="0">
              <a:spcBef>
                <a:spcPts val="0"/>
              </a:spcBef>
              <a:spcAft>
                <a:spcPts val="0"/>
              </a:spcAft>
              <a:buSzPts val="6000"/>
              <a:buNone/>
              <a:defRPr sz="6000" b="1"/>
            </a:lvl3pPr>
            <a:lvl4pPr lvl="3" rtl="0">
              <a:spcBef>
                <a:spcPts val="0"/>
              </a:spcBef>
              <a:spcAft>
                <a:spcPts val="0"/>
              </a:spcAft>
              <a:buSzPts val="6000"/>
              <a:buNone/>
              <a:defRPr sz="6000" b="1"/>
            </a:lvl4pPr>
            <a:lvl5pPr lvl="4" rtl="0">
              <a:spcBef>
                <a:spcPts val="0"/>
              </a:spcBef>
              <a:spcAft>
                <a:spcPts val="0"/>
              </a:spcAft>
              <a:buSzPts val="6000"/>
              <a:buNone/>
              <a:defRPr sz="6000" b="1"/>
            </a:lvl5pPr>
            <a:lvl6pPr lvl="5" rtl="0">
              <a:spcBef>
                <a:spcPts val="0"/>
              </a:spcBef>
              <a:spcAft>
                <a:spcPts val="0"/>
              </a:spcAft>
              <a:buSzPts val="6000"/>
              <a:buNone/>
              <a:defRPr sz="6000" b="1"/>
            </a:lvl6pPr>
            <a:lvl7pPr lvl="6" rtl="0">
              <a:spcBef>
                <a:spcPts val="0"/>
              </a:spcBef>
              <a:spcAft>
                <a:spcPts val="0"/>
              </a:spcAft>
              <a:buSzPts val="6000"/>
              <a:buNone/>
              <a:defRPr sz="6000" b="1"/>
            </a:lvl7pPr>
            <a:lvl8pPr lvl="7" rtl="0">
              <a:spcBef>
                <a:spcPts val="0"/>
              </a:spcBef>
              <a:spcAft>
                <a:spcPts val="0"/>
              </a:spcAft>
              <a:buSzPts val="6000"/>
              <a:buNone/>
              <a:defRPr sz="6000" b="1"/>
            </a:lvl8pPr>
            <a:lvl9pPr lvl="8" rtl="0">
              <a:spcBef>
                <a:spcPts val="0"/>
              </a:spcBef>
              <a:spcAft>
                <a:spcPts val="0"/>
              </a:spcAft>
              <a:buSzPts val="6000"/>
              <a:buNone/>
              <a:defRPr sz="6000" b="1"/>
            </a:lvl9pPr>
          </a:lstStyle>
          <a:p>
            <a:r>
              <a:t>xx%</a:t>
            </a:r>
          </a:p>
        </p:txBody>
      </p:sp>
      <p:sp>
        <p:nvSpPr>
          <p:cNvPr id="195" name="Google Shape;195;p26"/>
          <p:cNvSpPr txBox="1">
            <a:spLocks noGrp="1"/>
          </p:cNvSpPr>
          <p:nvPr>
            <p:ph type="subTitle" idx="1"/>
          </p:nvPr>
        </p:nvSpPr>
        <p:spPr>
          <a:xfrm>
            <a:off x="4956100" y="3116275"/>
            <a:ext cx="2475300" cy="624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196" name="Google Shape;196;p26"/>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97" name="Google Shape;197;p26"/>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98" name="Google Shape;198;p26"/>
          <p:cNvCxnSpPr/>
          <p:nvPr/>
        </p:nvCxnSpPr>
        <p:spPr>
          <a:xfrm>
            <a:off x="-209600" y="2402450"/>
            <a:ext cx="3144300" cy="27897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3">
  <p:cSld name="CUSTOM_20">
    <p:spTree>
      <p:nvGrpSpPr>
        <p:cNvPr id="1" name="Shape 199"/>
        <p:cNvGrpSpPr/>
        <p:nvPr/>
      </p:nvGrpSpPr>
      <p:grpSpPr>
        <a:xfrm>
          <a:off x="0" y="0"/>
          <a:ext cx="0" cy="0"/>
          <a:chOff x="0" y="0"/>
          <a:chExt cx="0" cy="0"/>
        </a:xfrm>
      </p:grpSpPr>
      <p:sp>
        <p:nvSpPr>
          <p:cNvPr id="200" name="Google Shape;200;p27"/>
          <p:cNvSpPr txBox="1">
            <a:spLocks noGrp="1"/>
          </p:cNvSpPr>
          <p:nvPr>
            <p:ph type="title"/>
          </p:nvPr>
        </p:nvSpPr>
        <p:spPr>
          <a:xfrm>
            <a:off x="4373850" y="944250"/>
            <a:ext cx="2475300" cy="6489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None/>
              <a:defRPr sz="3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01" name="Google Shape;201;p27"/>
          <p:cNvSpPr txBox="1">
            <a:spLocks noGrp="1"/>
          </p:cNvSpPr>
          <p:nvPr>
            <p:ph type="title" idx="2" hasCustomPrompt="1"/>
          </p:nvPr>
        </p:nvSpPr>
        <p:spPr>
          <a:xfrm>
            <a:off x="2294850" y="1096650"/>
            <a:ext cx="1650900" cy="978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7000">
                <a:solidFill>
                  <a:schemeClr val="accent1"/>
                </a:solidFill>
              </a:defRPr>
            </a:lvl1pPr>
            <a:lvl2pPr lvl="1" rtl="0">
              <a:spcBef>
                <a:spcPts val="0"/>
              </a:spcBef>
              <a:spcAft>
                <a:spcPts val="0"/>
              </a:spcAft>
              <a:buSzPts val="6000"/>
              <a:buNone/>
              <a:defRPr sz="6000" b="1"/>
            </a:lvl2pPr>
            <a:lvl3pPr lvl="2" rtl="0">
              <a:spcBef>
                <a:spcPts val="0"/>
              </a:spcBef>
              <a:spcAft>
                <a:spcPts val="0"/>
              </a:spcAft>
              <a:buSzPts val="6000"/>
              <a:buNone/>
              <a:defRPr sz="6000" b="1"/>
            </a:lvl3pPr>
            <a:lvl4pPr lvl="3" rtl="0">
              <a:spcBef>
                <a:spcPts val="0"/>
              </a:spcBef>
              <a:spcAft>
                <a:spcPts val="0"/>
              </a:spcAft>
              <a:buSzPts val="6000"/>
              <a:buNone/>
              <a:defRPr sz="6000" b="1"/>
            </a:lvl4pPr>
            <a:lvl5pPr lvl="4" rtl="0">
              <a:spcBef>
                <a:spcPts val="0"/>
              </a:spcBef>
              <a:spcAft>
                <a:spcPts val="0"/>
              </a:spcAft>
              <a:buSzPts val="6000"/>
              <a:buNone/>
              <a:defRPr sz="6000" b="1"/>
            </a:lvl5pPr>
            <a:lvl6pPr lvl="5" rtl="0">
              <a:spcBef>
                <a:spcPts val="0"/>
              </a:spcBef>
              <a:spcAft>
                <a:spcPts val="0"/>
              </a:spcAft>
              <a:buSzPts val="6000"/>
              <a:buNone/>
              <a:defRPr sz="6000" b="1"/>
            </a:lvl6pPr>
            <a:lvl7pPr lvl="6" rtl="0">
              <a:spcBef>
                <a:spcPts val="0"/>
              </a:spcBef>
              <a:spcAft>
                <a:spcPts val="0"/>
              </a:spcAft>
              <a:buSzPts val="6000"/>
              <a:buNone/>
              <a:defRPr sz="6000" b="1"/>
            </a:lvl7pPr>
            <a:lvl8pPr lvl="7" rtl="0">
              <a:spcBef>
                <a:spcPts val="0"/>
              </a:spcBef>
              <a:spcAft>
                <a:spcPts val="0"/>
              </a:spcAft>
              <a:buSzPts val="6000"/>
              <a:buNone/>
              <a:defRPr sz="6000" b="1"/>
            </a:lvl8pPr>
            <a:lvl9pPr lvl="8" rtl="0">
              <a:spcBef>
                <a:spcPts val="0"/>
              </a:spcBef>
              <a:spcAft>
                <a:spcPts val="0"/>
              </a:spcAft>
              <a:buSzPts val="6000"/>
              <a:buNone/>
              <a:defRPr sz="6000" b="1"/>
            </a:lvl9pPr>
          </a:lstStyle>
          <a:p>
            <a:r>
              <a:t>xx%</a:t>
            </a:r>
          </a:p>
        </p:txBody>
      </p:sp>
      <p:sp>
        <p:nvSpPr>
          <p:cNvPr id="202" name="Google Shape;202;p27"/>
          <p:cNvSpPr txBox="1">
            <a:spLocks noGrp="1"/>
          </p:cNvSpPr>
          <p:nvPr>
            <p:ph type="subTitle" idx="1"/>
          </p:nvPr>
        </p:nvSpPr>
        <p:spPr>
          <a:xfrm>
            <a:off x="4373850" y="1593150"/>
            <a:ext cx="2475300" cy="624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4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203" name="Google Shape;203;p27"/>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04" name="Google Shape;204;p27"/>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05" name="Google Shape;205;p27"/>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06" name="Google Shape;206;p27"/>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07" name="Google Shape;207;p27"/>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08" name="Google Shape;208;p27"/>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3">
  <p:cSld name="CUSTOM_3_1">
    <p:spTree>
      <p:nvGrpSpPr>
        <p:cNvPr id="1" name="Shape 209"/>
        <p:cNvGrpSpPr/>
        <p:nvPr/>
      </p:nvGrpSpPr>
      <p:grpSpPr>
        <a:xfrm>
          <a:off x="0" y="0"/>
          <a:ext cx="0" cy="0"/>
          <a:chOff x="0" y="0"/>
          <a:chExt cx="0" cy="0"/>
        </a:xfrm>
      </p:grpSpPr>
      <p:sp>
        <p:nvSpPr>
          <p:cNvPr id="210" name="Google Shape;210;p28"/>
          <p:cNvSpPr txBox="1">
            <a:spLocks noGrp="1"/>
          </p:cNvSpPr>
          <p:nvPr>
            <p:ph type="title"/>
          </p:nvPr>
        </p:nvSpPr>
        <p:spPr>
          <a:xfrm>
            <a:off x="1043725" y="922567"/>
            <a:ext cx="3123000" cy="2257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sz="3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1" name="Google Shape;211;p28"/>
          <p:cNvSpPr txBox="1">
            <a:spLocks noGrp="1"/>
          </p:cNvSpPr>
          <p:nvPr>
            <p:ph type="subTitle" idx="1"/>
          </p:nvPr>
        </p:nvSpPr>
        <p:spPr>
          <a:xfrm>
            <a:off x="1043725" y="3360938"/>
            <a:ext cx="3013500" cy="78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cxnSp>
        <p:nvCxnSpPr>
          <p:cNvPr id="212" name="Google Shape;212;p28"/>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13" name="Google Shape;213;p28"/>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14" name="Google Shape;214;p28"/>
          <p:cNvCxnSpPr/>
          <p:nvPr/>
        </p:nvCxnSpPr>
        <p:spPr>
          <a:xfrm>
            <a:off x="5322650" y="-80625"/>
            <a:ext cx="4005000" cy="20073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4">
  <p:cSld name="CUSTOM_21">
    <p:spTree>
      <p:nvGrpSpPr>
        <p:cNvPr id="1" name="Shape 215"/>
        <p:cNvGrpSpPr/>
        <p:nvPr/>
      </p:nvGrpSpPr>
      <p:grpSpPr>
        <a:xfrm>
          <a:off x="0" y="0"/>
          <a:ext cx="0" cy="0"/>
          <a:chOff x="0" y="0"/>
          <a:chExt cx="0" cy="0"/>
        </a:xfrm>
      </p:grpSpPr>
      <p:sp>
        <p:nvSpPr>
          <p:cNvPr id="216" name="Google Shape;216;p29"/>
          <p:cNvSpPr txBox="1">
            <a:spLocks noGrp="1"/>
          </p:cNvSpPr>
          <p:nvPr>
            <p:ph type="title"/>
          </p:nvPr>
        </p:nvSpPr>
        <p:spPr>
          <a:xfrm>
            <a:off x="5310925" y="962565"/>
            <a:ext cx="3123000" cy="2257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sz="3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7" name="Google Shape;217;p29"/>
          <p:cNvSpPr txBox="1">
            <a:spLocks noGrp="1"/>
          </p:cNvSpPr>
          <p:nvPr>
            <p:ph type="subTitle" idx="1"/>
          </p:nvPr>
        </p:nvSpPr>
        <p:spPr>
          <a:xfrm>
            <a:off x="5310925" y="3400935"/>
            <a:ext cx="3013500" cy="78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solidFill>
                  <a:schemeClr val="dk1"/>
                </a:solidFill>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cxnSp>
        <p:nvCxnSpPr>
          <p:cNvPr id="218" name="Google Shape;218;p29"/>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19" name="Google Shape;219;p29"/>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20" name="Google Shape;220;p29"/>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21" name="Google Shape;221;p29"/>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22" name="Google Shape;222;p29"/>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23" name="Google Shape;223;p29"/>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224"/>
        <p:cNvGrpSpPr/>
        <p:nvPr/>
      </p:nvGrpSpPr>
      <p:grpSpPr>
        <a:xfrm>
          <a:off x="0" y="0"/>
          <a:ext cx="0" cy="0"/>
          <a:chOff x="0" y="0"/>
          <a:chExt cx="0" cy="0"/>
        </a:xfrm>
      </p:grpSpPr>
      <p:sp>
        <p:nvSpPr>
          <p:cNvPr id="225" name="Google Shape;225;p30"/>
          <p:cNvSpPr txBox="1">
            <a:spLocks noGrp="1"/>
          </p:cNvSpPr>
          <p:nvPr>
            <p:ph type="subTitle" idx="1"/>
          </p:nvPr>
        </p:nvSpPr>
        <p:spPr>
          <a:xfrm>
            <a:off x="3509000" y="25320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26" name="Google Shape;226;p30"/>
          <p:cNvSpPr txBox="1">
            <a:spLocks noGrp="1"/>
          </p:cNvSpPr>
          <p:nvPr>
            <p:ph type="subTitle" idx="2"/>
          </p:nvPr>
        </p:nvSpPr>
        <p:spPr>
          <a:xfrm>
            <a:off x="3509025" y="2948247"/>
            <a:ext cx="2126100" cy="81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7" name="Google Shape;227;p30"/>
          <p:cNvSpPr txBox="1">
            <a:spLocks noGrp="1"/>
          </p:cNvSpPr>
          <p:nvPr>
            <p:ph type="subTitle" idx="3"/>
          </p:nvPr>
        </p:nvSpPr>
        <p:spPr>
          <a:xfrm>
            <a:off x="953025" y="25320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28" name="Google Shape;228;p30"/>
          <p:cNvSpPr txBox="1">
            <a:spLocks noGrp="1"/>
          </p:cNvSpPr>
          <p:nvPr>
            <p:ph type="subTitle" idx="4"/>
          </p:nvPr>
        </p:nvSpPr>
        <p:spPr>
          <a:xfrm>
            <a:off x="953125" y="2948247"/>
            <a:ext cx="2126100" cy="81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9" name="Google Shape;229;p30"/>
          <p:cNvSpPr txBox="1">
            <a:spLocks noGrp="1"/>
          </p:cNvSpPr>
          <p:nvPr>
            <p:ph type="subTitle" idx="5"/>
          </p:nvPr>
        </p:nvSpPr>
        <p:spPr>
          <a:xfrm>
            <a:off x="6064875" y="25320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30" name="Google Shape;230;p30"/>
          <p:cNvSpPr txBox="1">
            <a:spLocks noGrp="1"/>
          </p:cNvSpPr>
          <p:nvPr>
            <p:ph type="subTitle" idx="6"/>
          </p:nvPr>
        </p:nvSpPr>
        <p:spPr>
          <a:xfrm>
            <a:off x="6064875" y="2948247"/>
            <a:ext cx="2126100" cy="81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31" name="Google Shape;231;p30"/>
          <p:cNvSpPr txBox="1">
            <a:spLocks noGrp="1"/>
          </p:cNvSpPr>
          <p:nvPr>
            <p:ph type="title"/>
          </p:nvPr>
        </p:nvSpPr>
        <p:spPr>
          <a:xfrm>
            <a:off x="713225" y="445025"/>
            <a:ext cx="665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232" name="Google Shape;232;p30"/>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33" name="Google Shape;233;p30"/>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13225" y="445025"/>
            <a:ext cx="4711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4"/>
          <p:cNvSpPr txBox="1">
            <a:spLocks noGrp="1"/>
          </p:cNvSpPr>
          <p:nvPr>
            <p:ph type="body" idx="1"/>
          </p:nvPr>
        </p:nvSpPr>
        <p:spPr>
          <a:xfrm>
            <a:off x="713250" y="1272925"/>
            <a:ext cx="7717500" cy="32958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Lato"/>
              <a:buChar char="●"/>
              <a:defRPr sz="1100"/>
            </a:lvl1pPr>
            <a:lvl2pPr marL="914400" lvl="1" indent="-317500">
              <a:spcBef>
                <a:spcPts val="0"/>
              </a:spcBef>
              <a:spcAft>
                <a:spcPts val="0"/>
              </a:spcAft>
              <a:buClr>
                <a:schemeClr val="dk1"/>
              </a:buClr>
              <a:buSzPts val="1400"/>
              <a:buFont typeface="Lato"/>
              <a:buChar char="○"/>
              <a:defRPr/>
            </a:lvl2pPr>
            <a:lvl3pPr marL="1371600" lvl="2" indent="-317500">
              <a:spcBef>
                <a:spcPts val="0"/>
              </a:spcBef>
              <a:spcAft>
                <a:spcPts val="0"/>
              </a:spcAft>
              <a:buClr>
                <a:schemeClr val="dk1"/>
              </a:buClr>
              <a:buSzPts val="1400"/>
              <a:buFont typeface="Lato"/>
              <a:buChar char="■"/>
              <a:defRPr/>
            </a:lvl3pPr>
            <a:lvl4pPr marL="1828800" lvl="3" indent="-317500">
              <a:spcBef>
                <a:spcPts val="0"/>
              </a:spcBef>
              <a:spcAft>
                <a:spcPts val="0"/>
              </a:spcAft>
              <a:buClr>
                <a:schemeClr val="dk1"/>
              </a:buClr>
              <a:buSzPts val="1400"/>
              <a:buFont typeface="Lato"/>
              <a:buChar char="●"/>
              <a:defRPr/>
            </a:lvl4pPr>
            <a:lvl5pPr marL="2286000" lvl="4" indent="-317500">
              <a:spcBef>
                <a:spcPts val="0"/>
              </a:spcBef>
              <a:spcAft>
                <a:spcPts val="0"/>
              </a:spcAft>
              <a:buClr>
                <a:schemeClr val="dk1"/>
              </a:buClr>
              <a:buSzPts val="1400"/>
              <a:buFont typeface="Lato"/>
              <a:buChar char="○"/>
              <a:defRPr/>
            </a:lvl5pPr>
            <a:lvl6pPr marL="2743200" lvl="5" indent="-317500">
              <a:spcBef>
                <a:spcPts val="0"/>
              </a:spcBef>
              <a:spcAft>
                <a:spcPts val="0"/>
              </a:spcAft>
              <a:buClr>
                <a:schemeClr val="dk1"/>
              </a:buClr>
              <a:buSzPts val="1400"/>
              <a:buFont typeface="Lato"/>
              <a:buChar char="■"/>
              <a:defRPr/>
            </a:lvl6pPr>
            <a:lvl7pPr marL="3200400" lvl="6" indent="-317500">
              <a:spcBef>
                <a:spcPts val="0"/>
              </a:spcBef>
              <a:spcAft>
                <a:spcPts val="0"/>
              </a:spcAft>
              <a:buClr>
                <a:schemeClr val="dk1"/>
              </a:buClr>
              <a:buSzPts val="1400"/>
              <a:buFont typeface="Lato"/>
              <a:buChar char="●"/>
              <a:defRPr/>
            </a:lvl7pPr>
            <a:lvl8pPr marL="3657600" lvl="7" indent="-317500">
              <a:spcBef>
                <a:spcPts val="0"/>
              </a:spcBef>
              <a:spcAft>
                <a:spcPts val="0"/>
              </a:spcAft>
              <a:buClr>
                <a:schemeClr val="dk1"/>
              </a:buClr>
              <a:buSzPts val="1400"/>
              <a:buFont typeface="Lato"/>
              <a:buChar char="○"/>
              <a:defRPr/>
            </a:lvl8pPr>
            <a:lvl9pPr marL="4114800" lvl="8" indent="-317500">
              <a:spcBef>
                <a:spcPts val="0"/>
              </a:spcBef>
              <a:spcAft>
                <a:spcPts val="0"/>
              </a:spcAft>
              <a:buClr>
                <a:schemeClr val="dk1"/>
              </a:buClr>
              <a:buSzPts val="1400"/>
              <a:buFont typeface="Lato"/>
              <a:buChar char="■"/>
              <a:defRPr/>
            </a:lvl9pPr>
          </a:lstStyle>
          <a:p>
            <a:endParaRPr/>
          </a:p>
        </p:txBody>
      </p:sp>
      <p:cxnSp>
        <p:nvCxnSpPr>
          <p:cNvPr id="26" name="Google Shape;26;p4"/>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7" name="Google Shape;27;p4"/>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8" name="Google Shape;28;p4"/>
          <p:cNvCxnSpPr/>
          <p:nvPr/>
        </p:nvCxnSpPr>
        <p:spPr>
          <a:xfrm>
            <a:off x="6884900" y="-113600"/>
            <a:ext cx="2565600" cy="1306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six columns">
  <p:cSld name="CUSTOM_22">
    <p:spTree>
      <p:nvGrpSpPr>
        <p:cNvPr id="1" name="Shape 234"/>
        <p:cNvGrpSpPr/>
        <p:nvPr/>
      </p:nvGrpSpPr>
      <p:grpSpPr>
        <a:xfrm>
          <a:off x="0" y="0"/>
          <a:ext cx="0" cy="0"/>
          <a:chOff x="0" y="0"/>
          <a:chExt cx="0" cy="0"/>
        </a:xfrm>
      </p:grpSpPr>
      <p:sp>
        <p:nvSpPr>
          <p:cNvPr id="235" name="Google Shape;235;p31"/>
          <p:cNvSpPr txBox="1">
            <a:spLocks noGrp="1"/>
          </p:cNvSpPr>
          <p:nvPr>
            <p:ph type="subTitle" idx="1"/>
          </p:nvPr>
        </p:nvSpPr>
        <p:spPr>
          <a:xfrm>
            <a:off x="3509000" y="16938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36" name="Google Shape;236;p31"/>
          <p:cNvSpPr txBox="1">
            <a:spLocks noGrp="1"/>
          </p:cNvSpPr>
          <p:nvPr>
            <p:ph type="subTitle" idx="2"/>
          </p:nvPr>
        </p:nvSpPr>
        <p:spPr>
          <a:xfrm>
            <a:off x="3509025" y="2110049"/>
            <a:ext cx="2126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37" name="Google Shape;237;p31"/>
          <p:cNvSpPr txBox="1">
            <a:spLocks noGrp="1"/>
          </p:cNvSpPr>
          <p:nvPr>
            <p:ph type="subTitle" idx="3"/>
          </p:nvPr>
        </p:nvSpPr>
        <p:spPr>
          <a:xfrm>
            <a:off x="953025" y="16938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38" name="Google Shape;238;p31"/>
          <p:cNvSpPr txBox="1">
            <a:spLocks noGrp="1"/>
          </p:cNvSpPr>
          <p:nvPr>
            <p:ph type="subTitle" idx="4"/>
          </p:nvPr>
        </p:nvSpPr>
        <p:spPr>
          <a:xfrm>
            <a:off x="953125" y="2110049"/>
            <a:ext cx="2126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39" name="Google Shape;239;p31"/>
          <p:cNvSpPr txBox="1">
            <a:spLocks noGrp="1"/>
          </p:cNvSpPr>
          <p:nvPr>
            <p:ph type="subTitle" idx="5"/>
          </p:nvPr>
        </p:nvSpPr>
        <p:spPr>
          <a:xfrm>
            <a:off x="6064875" y="16938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40" name="Google Shape;240;p31"/>
          <p:cNvSpPr txBox="1">
            <a:spLocks noGrp="1"/>
          </p:cNvSpPr>
          <p:nvPr>
            <p:ph type="subTitle" idx="6"/>
          </p:nvPr>
        </p:nvSpPr>
        <p:spPr>
          <a:xfrm>
            <a:off x="6064875" y="2110049"/>
            <a:ext cx="2126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41" name="Google Shape;241;p31"/>
          <p:cNvSpPr txBox="1">
            <a:spLocks noGrp="1"/>
          </p:cNvSpPr>
          <p:nvPr>
            <p:ph type="title"/>
          </p:nvPr>
        </p:nvSpPr>
        <p:spPr>
          <a:xfrm>
            <a:off x="1244250" y="445025"/>
            <a:ext cx="665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atin typeface="Merriweather Light"/>
                <a:ea typeface="Merriweather Light"/>
                <a:cs typeface="Merriweather Light"/>
                <a:sym typeface="Merriweather Light"/>
              </a:defRPr>
            </a:lvl2pPr>
            <a:lvl3pPr lvl="2" algn="ctr" rtl="0">
              <a:spcBef>
                <a:spcPts val="0"/>
              </a:spcBef>
              <a:spcAft>
                <a:spcPts val="0"/>
              </a:spcAft>
              <a:buSzPts val="3000"/>
              <a:buNone/>
              <a:defRPr>
                <a:latin typeface="Merriweather Light"/>
                <a:ea typeface="Merriweather Light"/>
                <a:cs typeface="Merriweather Light"/>
                <a:sym typeface="Merriweather Light"/>
              </a:defRPr>
            </a:lvl3pPr>
            <a:lvl4pPr lvl="3" algn="ctr" rtl="0">
              <a:spcBef>
                <a:spcPts val="0"/>
              </a:spcBef>
              <a:spcAft>
                <a:spcPts val="0"/>
              </a:spcAft>
              <a:buSzPts val="3000"/>
              <a:buNone/>
              <a:defRPr>
                <a:latin typeface="Merriweather Light"/>
                <a:ea typeface="Merriweather Light"/>
                <a:cs typeface="Merriweather Light"/>
                <a:sym typeface="Merriweather Light"/>
              </a:defRPr>
            </a:lvl4pPr>
            <a:lvl5pPr lvl="4" algn="ctr" rtl="0">
              <a:spcBef>
                <a:spcPts val="0"/>
              </a:spcBef>
              <a:spcAft>
                <a:spcPts val="0"/>
              </a:spcAft>
              <a:buSzPts val="3000"/>
              <a:buNone/>
              <a:defRPr>
                <a:latin typeface="Merriweather Light"/>
                <a:ea typeface="Merriweather Light"/>
                <a:cs typeface="Merriweather Light"/>
                <a:sym typeface="Merriweather Light"/>
              </a:defRPr>
            </a:lvl5pPr>
            <a:lvl6pPr lvl="5" algn="ctr" rtl="0">
              <a:spcBef>
                <a:spcPts val="0"/>
              </a:spcBef>
              <a:spcAft>
                <a:spcPts val="0"/>
              </a:spcAft>
              <a:buSzPts val="3000"/>
              <a:buNone/>
              <a:defRPr>
                <a:latin typeface="Merriweather Light"/>
                <a:ea typeface="Merriweather Light"/>
                <a:cs typeface="Merriweather Light"/>
                <a:sym typeface="Merriweather Light"/>
              </a:defRPr>
            </a:lvl6pPr>
            <a:lvl7pPr lvl="6" algn="ctr" rtl="0">
              <a:spcBef>
                <a:spcPts val="0"/>
              </a:spcBef>
              <a:spcAft>
                <a:spcPts val="0"/>
              </a:spcAft>
              <a:buSzPts val="3000"/>
              <a:buNone/>
              <a:defRPr>
                <a:latin typeface="Merriweather Light"/>
                <a:ea typeface="Merriweather Light"/>
                <a:cs typeface="Merriweather Light"/>
                <a:sym typeface="Merriweather Light"/>
              </a:defRPr>
            </a:lvl7pPr>
            <a:lvl8pPr lvl="7" algn="ctr" rtl="0">
              <a:spcBef>
                <a:spcPts val="0"/>
              </a:spcBef>
              <a:spcAft>
                <a:spcPts val="0"/>
              </a:spcAft>
              <a:buSzPts val="3000"/>
              <a:buNone/>
              <a:defRPr>
                <a:latin typeface="Merriweather Light"/>
                <a:ea typeface="Merriweather Light"/>
                <a:cs typeface="Merriweather Light"/>
                <a:sym typeface="Merriweather Light"/>
              </a:defRPr>
            </a:lvl8pPr>
            <a:lvl9pPr lvl="8" algn="ctr"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sp>
        <p:nvSpPr>
          <p:cNvPr id="242" name="Google Shape;242;p31"/>
          <p:cNvSpPr txBox="1">
            <a:spLocks noGrp="1"/>
          </p:cNvSpPr>
          <p:nvPr>
            <p:ph type="subTitle" idx="7"/>
          </p:nvPr>
        </p:nvSpPr>
        <p:spPr>
          <a:xfrm>
            <a:off x="3509000" y="33987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43" name="Google Shape;243;p31"/>
          <p:cNvSpPr txBox="1">
            <a:spLocks noGrp="1"/>
          </p:cNvSpPr>
          <p:nvPr>
            <p:ph type="subTitle" idx="8"/>
          </p:nvPr>
        </p:nvSpPr>
        <p:spPr>
          <a:xfrm>
            <a:off x="3509025" y="3814949"/>
            <a:ext cx="2126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44" name="Google Shape;244;p31"/>
          <p:cNvSpPr txBox="1">
            <a:spLocks noGrp="1"/>
          </p:cNvSpPr>
          <p:nvPr>
            <p:ph type="subTitle" idx="9"/>
          </p:nvPr>
        </p:nvSpPr>
        <p:spPr>
          <a:xfrm>
            <a:off x="953025" y="33987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45" name="Google Shape;245;p31"/>
          <p:cNvSpPr txBox="1">
            <a:spLocks noGrp="1"/>
          </p:cNvSpPr>
          <p:nvPr>
            <p:ph type="subTitle" idx="13"/>
          </p:nvPr>
        </p:nvSpPr>
        <p:spPr>
          <a:xfrm>
            <a:off x="953125" y="3814949"/>
            <a:ext cx="2126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46" name="Google Shape;246;p31"/>
          <p:cNvSpPr txBox="1">
            <a:spLocks noGrp="1"/>
          </p:cNvSpPr>
          <p:nvPr>
            <p:ph type="subTitle" idx="14"/>
          </p:nvPr>
        </p:nvSpPr>
        <p:spPr>
          <a:xfrm>
            <a:off x="6064875" y="33987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47" name="Google Shape;247;p31"/>
          <p:cNvSpPr txBox="1">
            <a:spLocks noGrp="1"/>
          </p:cNvSpPr>
          <p:nvPr>
            <p:ph type="subTitle" idx="15"/>
          </p:nvPr>
        </p:nvSpPr>
        <p:spPr>
          <a:xfrm>
            <a:off x="6064875" y="3814949"/>
            <a:ext cx="2126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248" name="Google Shape;248;p31"/>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49" name="Google Shape;249;p31"/>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50" name="Google Shape;250;p31"/>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51" name="Google Shape;251;p31"/>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six columns 1 -">
  <p:cSld name="CUSTOM_32">
    <p:spTree>
      <p:nvGrpSpPr>
        <p:cNvPr id="1" name="Shape 252"/>
        <p:cNvGrpSpPr/>
        <p:nvPr/>
      </p:nvGrpSpPr>
      <p:grpSpPr>
        <a:xfrm>
          <a:off x="0" y="0"/>
          <a:ext cx="0" cy="0"/>
          <a:chOff x="0" y="0"/>
          <a:chExt cx="0" cy="0"/>
        </a:xfrm>
      </p:grpSpPr>
      <p:sp>
        <p:nvSpPr>
          <p:cNvPr id="253" name="Google Shape;253;p32"/>
          <p:cNvSpPr txBox="1">
            <a:spLocks noGrp="1"/>
          </p:cNvSpPr>
          <p:nvPr>
            <p:ph type="subTitle" idx="1"/>
          </p:nvPr>
        </p:nvSpPr>
        <p:spPr>
          <a:xfrm>
            <a:off x="3414050" y="1714429"/>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54" name="Google Shape;254;p32"/>
          <p:cNvSpPr txBox="1">
            <a:spLocks noGrp="1"/>
          </p:cNvSpPr>
          <p:nvPr>
            <p:ph type="subTitle" idx="2"/>
          </p:nvPr>
        </p:nvSpPr>
        <p:spPr>
          <a:xfrm>
            <a:off x="3564200" y="2124122"/>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55" name="Google Shape;255;p32"/>
          <p:cNvSpPr txBox="1">
            <a:spLocks noGrp="1"/>
          </p:cNvSpPr>
          <p:nvPr>
            <p:ph type="subTitle" idx="3"/>
          </p:nvPr>
        </p:nvSpPr>
        <p:spPr>
          <a:xfrm>
            <a:off x="705725" y="1714429"/>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56" name="Google Shape;256;p32"/>
          <p:cNvSpPr txBox="1">
            <a:spLocks noGrp="1"/>
          </p:cNvSpPr>
          <p:nvPr>
            <p:ph type="subTitle" idx="4"/>
          </p:nvPr>
        </p:nvSpPr>
        <p:spPr>
          <a:xfrm>
            <a:off x="855875" y="2124122"/>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57" name="Google Shape;257;p32"/>
          <p:cNvSpPr txBox="1">
            <a:spLocks noGrp="1"/>
          </p:cNvSpPr>
          <p:nvPr>
            <p:ph type="subTitle" idx="5"/>
          </p:nvPr>
        </p:nvSpPr>
        <p:spPr>
          <a:xfrm>
            <a:off x="6122325" y="1714429"/>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58" name="Google Shape;258;p32"/>
          <p:cNvSpPr txBox="1">
            <a:spLocks noGrp="1"/>
          </p:cNvSpPr>
          <p:nvPr>
            <p:ph type="subTitle" idx="6"/>
          </p:nvPr>
        </p:nvSpPr>
        <p:spPr>
          <a:xfrm>
            <a:off x="6272475" y="2124122"/>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59" name="Google Shape;259;p32"/>
          <p:cNvSpPr txBox="1">
            <a:spLocks noGrp="1"/>
          </p:cNvSpPr>
          <p:nvPr>
            <p:ph type="subTitle" idx="7"/>
          </p:nvPr>
        </p:nvSpPr>
        <p:spPr>
          <a:xfrm>
            <a:off x="3414050" y="3453326"/>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60" name="Google Shape;260;p32"/>
          <p:cNvSpPr txBox="1">
            <a:spLocks noGrp="1"/>
          </p:cNvSpPr>
          <p:nvPr>
            <p:ph type="subTitle" idx="8"/>
          </p:nvPr>
        </p:nvSpPr>
        <p:spPr>
          <a:xfrm>
            <a:off x="3564200" y="3869536"/>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61" name="Google Shape;261;p32"/>
          <p:cNvSpPr txBox="1">
            <a:spLocks noGrp="1"/>
          </p:cNvSpPr>
          <p:nvPr>
            <p:ph type="subTitle" idx="9"/>
          </p:nvPr>
        </p:nvSpPr>
        <p:spPr>
          <a:xfrm>
            <a:off x="705725" y="3453326"/>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62" name="Google Shape;262;p32"/>
          <p:cNvSpPr txBox="1">
            <a:spLocks noGrp="1"/>
          </p:cNvSpPr>
          <p:nvPr>
            <p:ph type="subTitle" idx="13"/>
          </p:nvPr>
        </p:nvSpPr>
        <p:spPr>
          <a:xfrm>
            <a:off x="855875" y="3869536"/>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63" name="Google Shape;263;p32"/>
          <p:cNvSpPr txBox="1">
            <a:spLocks noGrp="1"/>
          </p:cNvSpPr>
          <p:nvPr>
            <p:ph type="subTitle" idx="14"/>
          </p:nvPr>
        </p:nvSpPr>
        <p:spPr>
          <a:xfrm>
            <a:off x="6122325" y="3453326"/>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64" name="Google Shape;264;p32"/>
          <p:cNvSpPr txBox="1">
            <a:spLocks noGrp="1"/>
          </p:cNvSpPr>
          <p:nvPr>
            <p:ph type="subTitle" idx="15"/>
          </p:nvPr>
        </p:nvSpPr>
        <p:spPr>
          <a:xfrm>
            <a:off x="6272475" y="3869536"/>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65" name="Google Shape;265;p32"/>
          <p:cNvSpPr txBox="1">
            <a:spLocks noGrp="1"/>
          </p:cNvSpPr>
          <p:nvPr>
            <p:ph type="title"/>
          </p:nvPr>
        </p:nvSpPr>
        <p:spPr>
          <a:xfrm>
            <a:off x="713225" y="445025"/>
            <a:ext cx="6080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266" name="Google Shape;266;p3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67" name="Google Shape;267;p3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ive columns">
  <p:cSld name="CUSTOM_33">
    <p:spTree>
      <p:nvGrpSpPr>
        <p:cNvPr id="1" name="Shape 268"/>
        <p:cNvGrpSpPr/>
        <p:nvPr/>
      </p:nvGrpSpPr>
      <p:grpSpPr>
        <a:xfrm>
          <a:off x="0" y="0"/>
          <a:ext cx="0" cy="0"/>
          <a:chOff x="0" y="0"/>
          <a:chExt cx="0" cy="0"/>
        </a:xfrm>
      </p:grpSpPr>
      <p:sp>
        <p:nvSpPr>
          <p:cNvPr id="269" name="Google Shape;269;p33"/>
          <p:cNvSpPr txBox="1">
            <a:spLocks noGrp="1"/>
          </p:cNvSpPr>
          <p:nvPr>
            <p:ph type="subTitle" idx="1"/>
          </p:nvPr>
        </p:nvSpPr>
        <p:spPr>
          <a:xfrm>
            <a:off x="3414050" y="1714429"/>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70" name="Google Shape;270;p33"/>
          <p:cNvSpPr txBox="1">
            <a:spLocks noGrp="1"/>
          </p:cNvSpPr>
          <p:nvPr>
            <p:ph type="subTitle" idx="2"/>
          </p:nvPr>
        </p:nvSpPr>
        <p:spPr>
          <a:xfrm>
            <a:off x="3564200" y="2124122"/>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71" name="Google Shape;271;p33"/>
          <p:cNvSpPr txBox="1">
            <a:spLocks noGrp="1"/>
          </p:cNvSpPr>
          <p:nvPr>
            <p:ph type="subTitle" idx="3"/>
          </p:nvPr>
        </p:nvSpPr>
        <p:spPr>
          <a:xfrm>
            <a:off x="705725" y="1714429"/>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72" name="Google Shape;272;p33"/>
          <p:cNvSpPr txBox="1">
            <a:spLocks noGrp="1"/>
          </p:cNvSpPr>
          <p:nvPr>
            <p:ph type="subTitle" idx="4"/>
          </p:nvPr>
        </p:nvSpPr>
        <p:spPr>
          <a:xfrm>
            <a:off x="855875" y="2124122"/>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73" name="Google Shape;273;p33"/>
          <p:cNvSpPr txBox="1">
            <a:spLocks noGrp="1"/>
          </p:cNvSpPr>
          <p:nvPr>
            <p:ph type="subTitle" idx="5"/>
          </p:nvPr>
        </p:nvSpPr>
        <p:spPr>
          <a:xfrm>
            <a:off x="6122325" y="1714429"/>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74" name="Google Shape;274;p33"/>
          <p:cNvSpPr txBox="1">
            <a:spLocks noGrp="1"/>
          </p:cNvSpPr>
          <p:nvPr>
            <p:ph type="subTitle" idx="6"/>
          </p:nvPr>
        </p:nvSpPr>
        <p:spPr>
          <a:xfrm>
            <a:off x="6272475" y="2124122"/>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75" name="Google Shape;275;p33"/>
          <p:cNvSpPr txBox="1">
            <a:spLocks noGrp="1"/>
          </p:cNvSpPr>
          <p:nvPr>
            <p:ph type="subTitle" idx="7"/>
          </p:nvPr>
        </p:nvSpPr>
        <p:spPr>
          <a:xfrm>
            <a:off x="2059863" y="3148526"/>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76" name="Google Shape;276;p33"/>
          <p:cNvSpPr txBox="1">
            <a:spLocks noGrp="1"/>
          </p:cNvSpPr>
          <p:nvPr>
            <p:ph type="subTitle" idx="8"/>
          </p:nvPr>
        </p:nvSpPr>
        <p:spPr>
          <a:xfrm>
            <a:off x="2210013" y="3564736"/>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77" name="Google Shape;277;p33"/>
          <p:cNvSpPr txBox="1">
            <a:spLocks noGrp="1"/>
          </p:cNvSpPr>
          <p:nvPr>
            <p:ph type="subTitle" idx="9"/>
          </p:nvPr>
        </p:nvSpPr>
        <p:spPr>
          <a:xfrm>
            <a:off x="4768138" y="3148526"/>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78" name="Google Shape;278;p33"/>
          <p:cNvSpPr txBox="1">
            <a:spLocks noGrp="1"/>
          </p:cNvSpPr>
          <p:nvPr>
            <p:ph type="subTitle" idx="13"/>
          </p:nvPr>
        </p:nvSpPr>
        <p:spPr>
          <a:xfrm>
            <a:off x="4918288" y="3564736"/>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79" name="Google Shape;279;p33"/>
          <p:cNvSpPr txBox="1">
            <a:spLocks noGrp="1"/>
          </p:cNvSpPr>
          <p:nvPr>
            <p:ph type="title"/>
          </p:nvPr>
        </p:nvSpPr>
        <p:spPr>
          <a:xfrm>
            <a:off x="1531650" y="445025"/>
            <a:ext cx="6080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atin typeface="Merriweather Light"/>
                <a:ea typeface="Merriweather Light"/>
                <a:cs typeface="Merriweather Light"/>
                <a:sym typeface="Merriweather Light"/>
              </a:defRPr>
            </a:lvl2pPr>
            <a:lvl3pPr lvl="2" algn="ctr" rtl="0">
              <a:spcBef>
                <a:spcPts val="0"/>
              </a:spcBef>
              <a:spcAft>
                <a:spcPts val="0"/>
              </a:spcAft>
              <a:buSzPts val="3000"/>
              <a:buNone/>
              <a:defRPr>
                <a:latin typeface="Merriweather Light"/>
                <a:ea typeface="Merriweather Light"/>
                <a:cs typeface="Merriweather Light"/>
                <a:sym typeface="Merriweather Light"/>
              </a:defRPr>
            </a:lvl3pPr>
            <a:lvl4pPr lvl="3" algn="ctr" rtl="0">
              <a:spcBef>
                <a:spcPts val="0"/>
              </a:spcBef>
              <a:spcAft>
                <a:spcPts val="0"/>
              </a:spcAft>
              <a:buSzPts val="3000"/>
              <a:buNone/>
              <a:defRPr>
                <a:latin typeface="Merriweather Light"/>
                <a:ea typeface="Merriweather Light"/>
                <a:cs typeface="Merriweather Light"/>
                <a:sym typeface="Merriweather Light"/>
              </a:defRPr>
            </a:lvl4pPr>
            <a:lvl5pPr lvl="4" algn="ctr" rtl="0">
              <a:spcBef>
                <a:spcPts val="0"/>
              </a:spcBef>
              <a:spcAft>
                <a:spcPts val="0"/>
              </a:spcAft>
              <a:buSzPts val="3000"/>
              <a:buNone/>
              <a:defRPr>
                <a:latin typeface="Merriweather Light"/>
                <a:ea typeface="Merriweather Light"/>
                <a:cs typeface="Merriweather Light"/>
                <a:sym typeface="Merriweather Light"/>
              </a:defRPr>
            </a:lvl5pPr>
            <a:lvl6pPr lvl="5" algn="ctr" rtl="0">
              <a:spcBef>
                <a:spcPts val="0"/>
              </a:spcBef>
              <a:spcAft>
                <a:spcPts val="0"/>
              </a:spcAft>
              <a:buSzPts val="3000"/>
              <a:buNone/>
              <a:defRPr>
                <a:latin typeface="Merriweather Light"/>
                <a:ea typeface="Merriweather Light"/>
                <a:cs typeface="Merriweather Light"/>
                <a:sym typeface="Merriweather Light"/>
              </a:defRPr>
            </a:lvl6pPr>
            <a:lvl7pPr lvl="6" algn="ctr" rtl="0">
              <a:spcBef>
                <a:spcPts val="0"/>
              </a:spcBef>
              <a:spcAft>
                <a:spcPts val="0"/>
              </a:spcAft>
              <a:buSzPts val="3000"/>
              <a:buNone/>
              <a:defRPr>
                <a:latin typeface="Merriweather Light"/>
                <a:ea typeface="Merriweather Light"/>
                <a:cs typeface="Merriweather Light"/>
                <a:sym typeface="Merriweather Light"/>
              </a:defRPr>
            </a:lvl7pPr>
            <a:lvl8pPr lvl="7" algn="ctr" rtl="0">
              <a:spcBef>
                <a:spcPts val="0"/>
              </a:spcBef>
              <a:spcAft>
                <a:spcPts val="0"/>
              </a:spcAft>
              <a:buSzPts val="3000"/>
              <a:buNone/>
              <a:defRPr>
                <a:latin typeface="Merriweather Light"/>
                <a:ea typeface="Merriweather Light"/>
                <a:cs typeface="Merriweather Light"/>
                <a:sym typeface="Merriweather Light"/>
              </a:defRPr>
            </a:lvl8pPr>
            <a:lvl9pPr lvl="8" algn="ctr"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280" name="Google Shape;280;p3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81" name="Google Shape;281;p3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82" name="Google Shape;282;p33"/>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83" name="Google Shape;283;p33"/>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3">
  <p:cSld name="CUSTOM_34">
    <p:spTree>
      <p:nvGrpSpPr>
        <p:cNvPr id="1" name="Shape 284"/>
        <p:cNvGrpSpPr/>
        <p:nvPr/>
      </p:nvGrpSpPr>
      <p:grpSpPr>
        <a:xfrm>
          <a:off x="0" y="0"/>
          <a:ext cx="0" cy="0"/>
          <a:chOff x="0" y="0"/>
          <a:chExt cx="0" cy="0"/>
        </a:xfrm>
      </p:grpSpPr>
      <p:sp>
        <p:nvSpPr>
          <p:cNvPr id="285" name="Google Shape;285;p34"/>
          <p:cNvSpPr txBox="1">
            <a:spLocks noGrp="1"/>
          </p:cNvSpPr>
          <p:nvPr>
            <p:ph type="title"/>
          </p:nvPr>
        </p:nvSpPr>
        <p:spPr>
          <a:xfrm>
            <a:off x="716225" y="1073000"/>
            <a:ext cx="5640600" cy="2856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9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cxnSp>
        <p:nvCxnSpPr>
          <p:cNvPr id="286" name="Google Shape;286;p34"/>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87" name="Google Shape;287;p34"/>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88" name="Google Shape;288;p34"/>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89" name="Google Shape;289;p34"/>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90" name="Google Shape;290;p34"/>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91" name="Google Shape;291;p34"/>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four columns 1">
  <p:cSld name="CUSTOM_35">
    <p:spTree>
      <p:nvGrpSpPr>
        <p:cNvPr id="1" name="Shape 292"/>
        <p:cNvGrpSpPr/>
        <p:nvPr/>
      </p:nvGrpSpPr>
      <p:grpSpPr>
        <a:xfrm>
          <a:off x="0" y="0"/>
          <a:ext cx="0" cy="0"/>
          <a:chOff x="0" y="0"/>
          <a:chExt cx="0" cy="0"/>
        </a:xfrm>
      </p:grpSpPr>
      <p:sp>
        <p:nvSpPr>
          <p:cNvPr id="293" name="Google Shape;293;p35"/>
          <p:cNvSpPr txBox="1">
            <a:spLocks noGrp="1"/>
          </p:cNvSpPr>
          <p:nvPr>
            <p:ph type="subTitle" idx="1"/>
          </p:nvPr>
        </p:nvSpPr>
        <p:spPr>
          <a:xfrm>
            <a:off x="4916850" y="1894200"/>
            <a:ext cx="23160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94" name="Google Shape;294;p35"/>
          <p:cNvSpPr txBox="1">
            <a:spLocks noGrp="1"/>
          </p:cNvSpPr>
          <p:nvPr>
            <p:ph type="subTitle" idx="2"/>
          </p:nvPr>
        </p:nvSpPr>
        <p:spPr>
          <a:xfrm>
            <a:off x="5058900" y="2296473"/>
            <a:ext cx="2031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95" name="Google Shape;295;p35"/>
          <p:cNvSpPr txBox="1">
            <a:spLocks noGrp="1"/>
          </p:cNvSpPr>
          <p:nvPr>
            <p:ph type="subTitle" idx="3"/>
          </p:nvPr>
        </p:nvSpPr>
        <p:spPr>
          <a:xfrm>
            <a:off x="1911150" y="1894200"/>
            <a:ext cx="23160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96" name="Google Shape;296;p35"/>
          <p:cNvSpPr txBox="1">
            <a:spLocks noGrp="1"/>
          </p:cNvSpPr>
          <p:nvPr>
            <p:ph type="subTitle" idx="4"/>
          </p:nvPr>
        </p:nvSpPr>
        <p:spPr>
          <a:xfrm>
            <a:off x="2053300" y="2296473"/>
            <a:ext cx="2031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97" name="Google Shape;297;p35"/>
          <p:cNvSpPr txBox="1">
            <a:spLocks noGrp="1"/>
          </p:cNvSpPr>
          <p:nvPr>
            <p:ph type="subTitle" idx="5"/>
          </p:nvPr>
        </p:nvSpPr>
        <p:spPr>
          <a:xfrm>
            <a:off x="4916850" y="3528902"/>
            <a:ext cx="23160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98" name="Google Shape;298;p35"/>
          <p:cNvSpPr txBox="1">
            <a:spLocks noGrp="1"/>
          </p:cNvSpPr>
          <p:nvPr>
            <p:ph type="subTitle" idx="6"/>
          </p:nvPr>
        </p:nvSpPr>
        <p:spPr>
          <a:xfrm>
            <a:off x="5058900" y="3923733"/>
            <a:ext cx="2031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99" name="Google Shape;299;p35"/>
          <p:cNvSpPr txBox="1">
            <a:spLocks noGrp="1"/>
          </p:cNvSpPr>
          <p:nvPr>
            <p:ph type="subTitle" idx="7"/>
          </p:nvPr>
        </p:nvSpPr>
        <p:spPr>
          <a:xfrm>
            <a:off x="1911150" y="3528902"/>
            <a:ext cx="23160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00" name="Google Shape;300;p35"/>
          <p:cNvSpPr txBox="1">
            <a:spLocks noGrp="1"/>
          </p:cNvSpPr>
          <p:nvPr>
            <p:ph type="subTitle" idx="8"/>
          </p:nvPr>
        </p:nvSpPr>
        <p:spPr>
          <a:xfrm>
            <a:off x="2053200" y="3923733"/>
            <a:ext cx="2031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01" name="Google Shape;301;p35"/>
          <p:cNvSpPr txBox="1">
            <a:spLocks noGrp="1"/>
          </p:cNvSpPr>
          <p:nvPr>
            <p:ph type="title"/>
          </p:nvPr>
        </p:nvSpPr>
        <p:spPr>
          <a:xfrm>
            <a:off x="713225" y="445025"/>
            <a:ext cx="6480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302" name="Google Shape;302;p35"/>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03" name="Google Shape;303;p35"/>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hree columns 1">
  <p:cSld name="CUSTOM_36">
    <p:spTree>
      <p:nvGrpSpPr>
        <p:cNvPr id="1" name="Shape 304"/>
        <p:cNvGrpSpPr/>
        <p:nvPr/>
      </p:nvGrpSpPr>
      <p:grpSpPr>
        <a:xfrm>
          <a:off x="0" y="0"/>
          <a:ext cx="0" cy="0"/>
          <a:chOff x="0" y="0"/>
          <a:chExt cx="0" cy="0"/>
        </a:xfrm>
      </p:grpSpPr>
      <p:sp>
        <p:nvSpPr>
          <p:cNvPr id="305" name="Google Shape;305;p36"/>
          <p:cNvSpPr txBox="1">
            <a:spLocks noGrp="1"/>
          </p:cNvSpPr>
          <p:nvPr>
            <p:ph type="subTitle" idx="1"/>
          </p:nvPr>
        </p:nvSpPr>
        <p:spPr>
          <a:xfrm>
            <a:off x="3571925" y="2904446"/>
            <a:ext cx="2015400" cy="49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06" name="Google Shape;306;p36"/>
          <p:cNvSpPr txBox="1">
            <a:spLocks noGrp="1"/>
          </p:cNvSpPr>
          <p:nvPr>
            <p:ph type="subTitle" idx="2"/>
          </p:nvPr>
        </p:nvSpPr>
        <p:spPr>
          <a:xfrm>
            <a:off x="3571925" y="3306722"/>
            <a:ext cx="2015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07" name="Google Shape;307;p36"/>
          <p:cNvSpPr txBox="1">
            <a:spLocks noGrp="1"/>
          </p:cNvSpPr>
          <p:nvPr>
            <p:ph type="subTitle" idx="3"/>
          </p:nvPr>
        </p:nvSpPr>
        <p:spPr>
          <a:xfrm>
            <a:off x="1088400" y="2904446"/>
            <a:ext cx="2015400" cy="49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08" name="Google Shape;308;p36"/>
          <p:cNvSpPr txBox="1">
            <a:spLocks noGrp="1"/>
          </p:cNvSpPr>
          <p:nvPr>
            <p:ph type="subTitle" idx="4"/>
          </p:nvPr>
        </p:nvSpPr>
        <p:spPr>
          <a:xfrm>
            <a:off x="1088400" y="3306722"/>
            <a:ext cx="2015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09" name="Google Shape;309;p36"/>
          <p:cNvSpPr txBox="1">
            <a:spLocks noGrp="1"/>
          </p:cNvSpPr>
          <p:nvPr>
            <p:ph type="subTitle" idx="5"/>
          </p:nvPr>
        </p:nvSpPr>
        <p:spPr>
          <a:xfrm>
            <a:off x="6055450" y="2904446"/>
            <a:ext cx="2015400" cy="49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10" name="Google Shape;310;p36"/>
          <p:cNvSpPr txBox="1">
            <a:spLocks noGrp="1"/>
          </p:cNvSpPr>
          <p:nvPr>
            <p:ph type="subTitle" idx="6"/>
          </p:nvPr>
        </p:nvSpPr>
        <p:spPr>
          <a:xfrm>
            <a:off x="6055450" y="3306722"/>
            <a:ext cx="2015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11" name="Google Shape;311;p36"/>
          <p:cNvSpPr txBox="1">
            <a:spLocks noGrp="1"/>
          </p:cNvSpPr>
          <p:nvPr>
            <p:ph type="title"/>
          </p:nvPr>
        </p:nvSpPr>
        <p:spPr>
          <a:xfrm>
            <a:off x="713225" y="445025"/>
            <a:ext cx="5517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312" name="Google Shape;312;p36"/>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13" name="Google Shape;313;p36"/>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14" name="Google Shape;314;p36"/>
          <p:cNvCxnSpPr/>
          <p:nvPr/>
        </p:nvCxnSpPr>
        <p:spPr>
          <a:xfrm>
            <a:off x="7434175" y="-125600"/>
            <a:ext cx="1993200" cy="1330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Numbers and text ">
  <p:cSld name="CUSTOM_23">
    <p:spTree>
      <p:nvGrpSpPr>
        <p:cNvPr id="1" name="Shape 315"/>
        <p:cNvGrpSpPr/>
        <p:nvPr/>
      </p:nvGrpSpPr>
      <p:grpSpPr>
        <a:xfrm>
          <a:off x="0" y="0"/>
          <a:ext cx="0" cy="0"/>
          <a:chOff x="0" y="0"/>
          <a:chExt cx="0" cy="0"/>
        </a:xfrm>
      </p:grpSpPr>
      <p:cxnSp>
        <p:nvCxnSpPr>
          <p:cNvPr id="316" name="Google Shape;316;p37"/>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17" name="Google Shape;317;p37"/>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18" name="Google Shape;318;p37"/>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19" name="Google Shape;319;p37"/>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20" name="Google Shape;320;p37"/>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21" name="Google Shape;321;p37"/>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
        <p:nvSpPr>
          <p:cNvPr id="322" name="Google Shape;322;p37"/>
          <p:cNvSpPr txBox="1">
            <a:spLocks noGrp="1"/>
          </p:cNvSpPr>
          <p:nvPr>
            <p:ph type="title"/>
          </p:nvPr>
        </p:nvSpPr>
        <p:spPr>
          <a:xfrm>
            <a:off x="2780100" y="445025"/>
            <a:ext cx="3583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23" name="Google Shape;323;p37"/>
          <p:cNvSpPr txBox="1">
            <a:spLocks noGrp="1"/>
          </p:cNvSpPr>
          <p:nvPr>
            <p:ph type="subTitle" idx="1"/>
          </p:nvPr>
        </p:nvSpPr>
        <p:spPr>
          <a:xfrm>
            <a:off x="5306650" y="1710190"/>
            <a:ext cx="2486100" cy="40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324" name="Google Shape;324;p37"/>
          <p:cNvSpPr txBox="1">
            <a:spLocks noGrp="1"/>
          </p:cNvSpPr>
          <p:nvPr>
            <p:ph type="subTitle" idx="2"/>
          </p:nvPr>
        </p:nvSpPr>
        <p:spPr>
          <a:xfrm>
            <a:off x="5306650" y="2111217"/>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25" name="Google Shape;325;p37"/>
          <p:cNvSpPr txBox="1">
            <a:spLocks noGrp="1"/>
          </p:cNvSpPr>
          <p:nvPr>
            <p:ph type="subTitle" idx="3"/>
          </p:nvPr>
        </p:nvSpPr>
        <p:spPr>
          <a:xfrm>
            <a:off x="1351250" y="1710190"/>
            <a:ext cx="2486100" cy="40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326" name="Google Shape;326;p37"/>
          <p:cNvSpPr txBox="1">
            <a:spLocks noGrp="1"/>
          </p:cNvSpPr>
          <p:nvPr>
            <p:ph type="subTitle" idx="4"/>
          </p:nvPr>
        </p:nvSpPr>
        <p:spPr>
          <a:xfrm>
            <a:off x="1351250" y="2111217"/>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27" name="Google Shape;327;p37"/>
          <p:cNvSpPr txBox="1">
            <a:spLocks noGrp="1"/>
          </p:cNvSpPr>
          <p:nvPr>
            <p:ph type="subTitle" idx="5"/>
          </p:nvPr>
        </p:nvSpPr>
        <p:spPr>
          <a:xfrm>
            <a:off x="5306650" y="3552118"/>
            <a:ext cx="2486100" cy="46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328" name="Google Shape;328;p37"/>
          <p:cNvSpPr txBox="1">
            <a:spLocks noGrp="1"/>
          </p:cNvSpPr>
          <p:nvPr>
            <p:ph type="subTitle" idx="6"/>
          </p:nvPr>
        </p:nvSpPr>
        <p:spPr>
          <a:xfrm>
            <a:off x="5306650" y="3946487"/>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29" name="Google Shape;329;p37"/>
          <p:cNvSpPr txBox="1">
            <a:spLocks noGrp="1"/>
          </p:cNvSpPr>
          <p:nvPr>
            <p:ph type="subTitle" idx="7"/>
          </p:nvPr>
        </p:nvSpPr>
        <p:spPr>
          <a:xfrm>
            <a:off x="1351250" y="3552118"/>
            <a:ext cx="2486100" cy="46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330" name="Google Shape;330;p37"/>
          <p:cNvSpPr txBox="1">
            <a:spLocks noGrp="1"/>
          </p:cNvSpPr>
          <p:nvPr>
            <p:ph type="subTitle" idx="8"/>
          </p:nvPr>
        </p:nvSpPr>
        <p:spPr>
          <a:xfrm>
            <a:off x="1351300" y="3946487"/>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31" name="Google Shape;331;p37"/>
          <p:cNvSpPr txBox="1">
            <a:spLocks noGrp="1"/>
          </p:cNvSpPr>
          <p:nvPr>
            <p:ph type="title" idx="9" hasCustomPrompt="1"/>
          </p:nvPr>
        </p:nvSpPr>
        <p:spPr>
          <a:xfrm>
            <a:off x="1351250" y="1131425"/>
            <a:ext cx="24861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332" name="Google Shape;332;p37"/>
          <p:cNvSpPr txBox="1">
            <a:spLocks noGrp="1"/>
          </p:cNvSpPr>
          <p:nvPr>
            <p:ph type="title" idx="13" hasCustomPrompt="1"/>
          </p:nvPr>
        </p:nvSpPr>
        <p:spPr>
          <a:xfrm>
            <a:off x="5306650" y="1131425"/>
            <a:ext cx="24861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333" name="Google Shape;333;p37"/>
          <p:cNvSpPr txBox="1">
            <a:spLocks noGrp="1"/>
          </p:cNvSpPr>
          <p:nvPr>
            <p:ph type="title" idx="14" hasCustomPrompt="1"/>
          </p:nvPr>
        </p:nvSpPr>
        <p:spPr>
          <a:xfrm>
            <a:off x="1351300" y="2964563"/>
            <a:ext cx="24861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334" name="Google Shape;334;p37"/>
          <p:cNvSpPr txBox="1">
            <a:spLocks noGrp="1"/>
          </p:cNvSpPr>
          <p:nvPr>
            <p:ph type="title" idx="15" hasCustomPrompt="1"/>
          </p:nvPr>
        </p:nvSpPr>
        <p:spPr>
          <a:xfrm>
            <a:off x="5306650" y="2964563"/>
            <a:ext cx="24861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2">
  <p:cSld name="CUSTOM_4_2_1">
    <p:spTree>
      <p:nvGrpSpPr>
        <p:cNvPr id="1" name="Shape 335"/>
        <p:cNvGrpSpPr/>
        <p:nvPr/>
      </p:nvGrpSpPr>
      <p:grpSpPr>
        <a:xfrm>
          <a:off x="0" y="0"/>
          <a:ext cx="0" cy="0"/>
          <a:chOff x="0" y="0"/>
          <a:chExt cx="0" cy="0"/>
        </a:xfrm>
      </p:grpSpPr>
      <p:sp>
        <p:nvSpPr>
          <p:cNvPr id="336" name="Google Shape;336;p38"/>
          <p:cNvSpPr txBox="1">
            <a:spLocks noGrp="1"/>
          </p:cNvSpPr>
          <p:nvPr>
            <p:ph type="subTitle" idx="1"/>
          </p:nvPr>
        </p:nvSpPr>
        <p:spPr>
          <a:xfrm>
            <a:off x="3718325" y="3294199"/>
            <a:ext cx="16428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37" name="Google Shape;337;p38"/>
          <p:cNvSpPr txBox="1">
            <a:spLocks noGrp="1"/>
          </p:cNvSpPr>
          <p:nvPr>
            <p:ph type="subTitle" idx="2"/>
          </p:nvPr>
        </p:nvSpPr>
        <p:spPr>
          <a:xfrm>
            <a:off x="3617675" y="3703897"/>
            <a:ext cx="1844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accent4"/>
              </a:buClr>
              <a:buSzPts val="1400"/>
              <a:buNone/>
              <a:defRPr>
                <a:solidFill>
                  <a:schemeClr val="accent4"/>
                </a:solidFill>
              </a:defRPr>
            </a:lvl2pPr>
            <a:lvl3pPr lvl="2" algn="ctr" rtl="0">
              <a:spcBef>
                <a:spcPts val="0"/>
              </a:spcBef>
              <a:spcAft>
                <a:spcPts val="0"/>
              </a:spcAft>
              <a:buClr>
                <a:schemeClr val="accent4"/>
              </a:buClr>
              <a:buSzPts val="1400"/>
              <a:buNone/>
              <a:defRPr>
                <a:solidFill>
                  <a:schemeClr val="accent4"/>
                </a:solidFill>
              </a:defRPr>
            </a:lvl3pPr>
            <a:lvl4pPr lvl="3" algn="ctr" rtl="0">
              <a:spcBef>
                <a:spcPts val="0"/>
              </a:spcBef>
              <a:spcAft>
                <a:spcPts val="0"/>
              </a:spcAft>
              <a:buClr>
                <a:schemeClr val="accent4"/>
              </a:buClr>
              <a:buSzPts val="1400"/>
              <a:buNone/>
              <a:defRPr>
                <a:solidFill>
                  <a:schemeClr val="accent4"/>
                </a:solidFill>
              </a:defRPr>
            </a:lvl4pPr>
            <a:lvl5pPr lvl="4" algn="ctr" rtl="0">
              <a:spcBef>
                <a:spcPts val="0"/>
              </a:spcBef>
              <a:spcAft>
                <a:spcPts val="0"/>
              </a:spcAft>
              <a:buClr>
                <a:schemeClr val="accent4"/>
              </a:buClr>
              <a:buSzPts val="1400"/>
              <a:buNone/>
              <a:defRPr>
                <a:solidFill>
                  <a:schemeClr val="accent4"/>
                </a:solidFill>
              </a:defRPr>
            </a:lvl5pPr>
            <a:lvl6pPr lvl="5" algn="ctr" rtl="0">
              <a:spcBef>
                <a:spcPts val="0"/>
              </a:spcBef>
              <a:spcAft>
                <a:spcPts val="0"/>
              </a:spcAft>
              <a:buClr>
                <a:schemeClr val="accent4"/>
              </a:buClr>
              <a:buSzPts val="1400"/>
              <a:buNone/>
              <a:defRPr>
                <a:solidFill>
                  <a:schemeClr val="accent4"/>
                </a:solidFill>
              </a:defRPr>
            </a:lvl6pPr>
            <a:lvl7pPr lvl="6" algn="ctr" rtl="0">
              <a:spcBef>
                <a:spcPts val="0"/>
              </a:spcBef>
              <a:spcAft>
                <a:spcPts val="0"/>
              </a:spcAft>
              <a:buClr>
                <a:schemeClr val="accent4"/>
              </a:buClr>
              <a:buSzPts val="1400"/>
              <a:buNone/>
              <a:defRPr>
                <a:solidFill>
                  <a:schemeClr val="accent4"/>
                </a:solidFill>
              </a:defRPr>
            </a:lvl7pPr>
            <a:lvl8pPr lvl="7" algn="ctr" rtl="0">
              <a:spcBef>
                <a:spcPts val="0"/>
              </a:spcBef>
              <a:spcAft>
                <a:spcPts val="0"/>
              </a:spcAft>
              <a:buClr>
                <a:schemeClr val="accent4"/>
              </a:buClr>
              <a:buSzPts val="1400"/>
              <a:buNone/>
              <a:defRPr>
                <a:solidFill>
                  <a:schemeClr val="accent4"/>
                </a:solidFill>
              </a:defRPr>
            </a:lvl8pPr>
            <a:lvl9pPr lvl="8" algn="ctr" rtl="0">
              <a:spcBef>
                <a:spcPts val="0"/>
              </a:spcBef>
              <a:spcAft>
                <a:spcPts val="0"/>
              </a:spcAft>
              <a:buClr>
                <a:schemeClr val="accent4"/>
              </a:buClr>
              <a:buSzPts val="1400"/>
              <a:buNone/>
              <a:defRPr>
                <a:solidFill>
                  <a:schemeClr val="accent4"/>
                </a:solidFill>
              </a:defRPr>
            </a:lvl9pPr>
          </a:lstStyle>
          <a:p>
            <a:endParaRPr/>
          </a:p>
        </p:txBody>
      </p:sp>
      <p:sp>
        <p:nvSpPr>
          <p:cNvPr id="338" name="Google Shape;338;p38"/>
          <p:cNvSpPr txBox="1">
            <a:spLocks noGrp="1"/>
          </p:cNvSpPr>
          <p:nvPr>
            <p:ph type="subTitle" idx="3"/>
          </p:nvPr>
        </p:nvSpPr>
        <p:spPr>
          <a:xfrm>
            <a:off x="1328025" y="3294199"/>
            <a:ext cx="16428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39" name="Google Shape;339;p38"/>
          <p:cNvSpPr txBox="1">
            <a:spLocks noGrp="1"/>
          </p:cNvSpPr>
          <p:nvPr>
            <p:ph type="subTitle" idx="4"/>
          </p:nvPr>
        </p:nvSpPr>
        <p:spPr>
          <a:xfrm>
            <a:off x="1227426" y="3703897"/>
            <a:ext cx="1844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accent4"/>
              </a:buClr>
              <a:buSzPts val="1400"/>
              <a:buNone/>
              <a:defRPr>
                <a:solidFill>
                  <a:schemeClr val="accent4"/>
                </a:solidFill>
              </a:defRPr>
            </a:lvl2pPr>
            <a:lvl3pPr lvl="2" algn="ctr" rtl="0">
              <a:spcBef>
                <a:spcPts val="0"/>
              </a:spcBef>
              <a:spcAft>
                <a:spcPts val="0"/>
              </a:spcAft>
              <a:buClr>
                <a:schemeClr val="accent4"/>
              </a:buClr>
              <a:buSzPts val="1400"/>
              <a:buNone/>
              <a:defRPr>
                <a:solidFill>
                  <a:schemeClr val="accent4"/>
                </a:solidFill>
              </a:defRPr>
            </a:lvl3pPr>
            <a:lvl4pPr lvl="3" algn="ctr" rtl="0">
              <a:spcBef>
                <a:spcPts val="0"/>
              </a:spcBef>
              <a:spcAft>
                <a:spcPts val="0"/>
              </a:spcAft>
              <a:buClr>
                <a:schemeClr val="accent4"/>
              </a:buClr>
              <a:buSzPts val="1400"/>
              <a:buNone/>
              <a:defRPr>
                <a:solidFill>
                  <a:schemeClr val="accent4"/>
                </a:solidFill>
              </a:defRPr>
            </a:lvl4pPr>
            <a:lvl5pPr lvl="4" algn="ctr" rtl="0">
              <a:spcBef>
                <a:spcPts val="0"/>
              </a:spcBef>
              <a:spcAft>
                <a:spcPts val="0"/>
              </a:spcAft>
              <a:buClr>
                <a:schemeClr val="accent4"/>
              </a:buClr>
              <a:buSzPts val="1400"/>
              <a:buNone/>
              <a:defRPr>
                <a:solidFill>
                  <a:schemeClr val="accent4"/>
                </a:solidFill>
              </a:defRPr>
            </a:lvl5pPr>
            <a:lvl6pPr lvl="5" algn="ctr" rtl="0">
              <a:spcBef>
                <a:spcPts val="0"/>
              </a:spcBef>
              <a:spcAft>
                <a:spcPts val="0"/>
              </a:spcAft>
              <a:buClr>
                <a:schemeClr val="accent4"/>
              </a:buClr>
              <a:buSzPts val="1400"/>
              <a:buNone/>
              <a:defRPr>
                <a:solidFill>
                  <a:schemeClr val="accent4"/>
                </a:solidFill>
              </a:defRPr>
            </a:lvl6pPr>
            <a:lvl7pPr lvl="6" algn="ctr" rtl="0">
              <a:spcBef>
                <a:spcPts val="0"/>
              </a:spcBef>
              <a:spcAft>
                <a:spcPts val="0"/>
              </a:spcAft>
              <a:buClr>
                <a:schemeClr val="accent4"/>
              </a:buClr>
              <a:buSzPts val="1400"/>
              <a:buNone/>
              <a:defRPr>
                <a:solidFill>
                  <a:schemeClr val="accent4"/>
                </a:solidFill>
              </a:defRPr>
            </a:lvl7pPr>
            <a:lvl8pPr lvl="7" algn="ctr" rtl="0">
              <a:spcBef>
                <a:spcPts val="0"/>
              </a:spcBef>
              <a:spcAft>
                <a:spcPts val="0"/>
              </a:spcAft>
              <a:buClr>
                <a:schemeClr val="accent4"/>
              </a:buClr>
              <a:buSzPts val="1400"/>
              <a:buNone/>
              <a:defRPr>
                <a:solidFill>
                  <a:schemeClr val="accent4"/>
                </a:solidFill>
              </a:defRPr>
            </a:lvl8pPr>
            <a:lvl9pPr lvl="8" algn="ctr" rtl="0">
              <a:spcBef>
                <a:spcPts val="0"/>
              </a:spcBef>
              <a:spcAft>
                <a:spcPts val="0"/>
              </a:spcAft>
              <a:buClr>
                <a:schemeClr val="accent4"/>
              </a:buClr>
              <a:buSzPts val="1400"/>
              <a:buNone/>
              <a:defRPr>
                <a:solidFill>
                  <a:schemeClr val="accent4"/>
                </a:solidFill>
              </a:defRPr>
            </a:lvl9pPr>
          </a:lstStyle>
          <a:p>
            <a:endParaRPr/>
          </a:p>
        </p:txBody>
      </p:sp>
      <p:sp>
        <p:nvSpPr>
          <p:cNvPr id="340" name="Google Shape;340;p38"/>
          <p:cNvSpPr txBox="1">
            <a:spLocks noGrp="1"/>
          </p:cNvSpPr>
          <p:nvPr>
            <p:ph type="subTitle" idx="5"/>
          </p:nvPr>
        </p:nvSpPr>
        <p:spPr>
          <a:xfrm>
            <a:off x="6108550" y="3294199"/>
            <a:ext cx="16431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41" name="Google Shape;341;p38"/>
          <p:cNvSpPr txBox="1">
            <a:spLocks noGrp="1"/>
          </p:cNvSpPr>
          <p:nvPr>
            <p:ph type="subTitle" idx="6"/>
          </p:nvPr>
        </p:nvSpPr>
        <p:spPr>
          <a:xfrm>
            <a:off x="6008050" y="3703897"/>
            <a:ext cx="1844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accent4"/>
              </a:buClr>
              <a:buSzPts val="1400"/>
              <a:buNone/>
              <a:defRPr>
                <a:solidFill>
                  <a:schemeClr val="accent4"/>
                </a:solidFill>
              </a:defRPr>
            </a:lvl2pPr>
            <a:lvl3pPr lvl="2" algn="ctr" rtl="0">
              <a:spcBef>
                <a:spcPts val="0"/>
              </a:spcBef>
              <a:spcAft>
                <a:spcPts val="0"/>
              </a:spcAft>
              <a:buClr>
                <a:schemeClr val="accent4"/>
              </a:buClr>
              <a:buSzPts val="1400"/>
              <a:buNone/>
              <a:defRPr>
                <a:solidFill>
                  <a:schemeClr val="accent4"/>
                </a:solidFill>
              </a:defRPr>
            </a:lvl3pPr>
            <a:lvl4pPr lvl="3" algn="ctr" rtl="0">
              <a:spcBef>
                <a:spcPts val="0"/>
              </a:spcBef>
              <a:spcAft>
                <a:spcPts val="0"/>
              </a:spcAft>
              <a:buClr>
                <a:schemeClr val="accent4"/>
              </a:buClr>
              <a:buSzPts val="1400"/>
              <a:buNone/>
              <a:defRPr>
                <a:solidFill>
                  <a:schemeClr val="accent4"/>
                </a:solidFill>
              </a:defRPr>
            </a:lvl4pPr>
            <a:lvl5pPr lvl="4" algn="ctr" rtl="0">
              <a:spcBef>
                <a:spcPts val="0"/>
              </a:spcBef>
              <a:spcAft>
                <a:spcPts val="0"/>
              </a:spcAft>
              <a:buClr>
                <a:schemeClr val="accent4"/>
              </a:buClr>
              <a:buSzPts val="1400"/>
              <a:buNone/>
              <a:defRPr>
                <a:solidFill>
                  <a:schemeClr val="accent4"/>
                </a:solidFill>
              </a:defRPr>
            </a:lvl5pPr>
            <a:lvl6pPr lvl="5" algn="ctr" rtl="0">
              <a:spcBef>
                <a:spcPts val="0"/>
              </a:spcBef>
              <a:spcAft>
                <a:spcPts val="0"/>
              </a:spcAft>
              <a:buClr>
                <a:schemeClr val="accent4"/>
              </a:buClr>
              <a:buSzPts val="1400"/>
              <a:buNone/>
              <a:defRPr>
                <a:solidFill>
                  <a:schemeClr val="accent4"/>
                </a:solidFill>
              </a:defRPr>
            </a:lvl6pPr>
            <a:lvl7pPr lvl="6" algn="ctr" rtl="0">
              <a:spcBef>
                <a:spcPts val="0"/>
              </a:spcBef>
              <a:spcAft>
                <a:spcPts val="0"/>
              </a:spcAft>
              <a:buClr>
                <a:schemeClr val="accent4"/>
              </a:buClr>
              <a:buSzPts val="1400"/>
              <a:buNone/>
              <a:defRPr>
                <a:solidFill>
                  <a:schemeClr val="accent4"/>
                </a:solidFill>
              </a:defRPr>
            </a:lvl7pPr>
            <a:lvl8pPr lvl="7" algn="ctr" rtl="0">
              <a:spcBef>
                <a:spcPts val="0"/>
              </a:spcBef>
              <a:spcAft>
                <a:spcPts val="0"/>
              </a:spcAft>
              <a:buClr>
                <a:schemeClr val="accent4"/>
              </a:buClr>
              <a:buSzPts val="1400"/>
              <a:buNone/>
              <a:defRPr>
                <a:solidFill>
                  <a:schemeClr val="accent4"/>
                </a:solidFill>
              </a:defRPr>
            </a:lvl8pPr>
            <a:lvl9pPr lvl="8" algn="ctr" rtl="0">
              <a:spcBef>
                <a:spcPts val="0"/>
              </a:spcBef>
              <a:spcAft>
                <a:spcPts val="0"/>
              </a:spcAft>
              <a:buClr>
                <a:schemeClr val="accent4"/>
              </a:buClr>
              <a:buSzPts val="1400"/>
              <a:buNone/>
              <a:defRPr>
                <a:solidFill>
                  <a:schemeClr val="accent4"/>
                </a:solidFill>
              </a:defRPr>
            </a:lvl9pPr>
          </a:lstStyle>
          <a:p>
            <a:endParaRPr/>
          </a:p>
        </p:txBody>
      </p:sp>
      <p:sp>
        <p:nvSpPr>
          <p:cNvPr id="342" name="Google Shape;342;p38"/>
          <p:cNvSpPr txBox="1">
            <a:spLocks noGrp="1"/>
          </p:cNvSpPr>
          <p:nvPr>
            <p:ph type="title"/>
          </p:nvPr>
        </p:nvSpPr>
        <p:spPr>
          <a:xfrm>
            <a:off x="713225" y="445025"/>
            <a:ext cx="3188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343" name="Google Shape;343;p38"/>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44" name="Google Shape;344;p38"/>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3">
  <p:cSld name="CUSTOM_5">
    <p:spTree>
      <p:nvGrpSpPr>
        <p:cNvPr id="1" name="Shape 345"/>
        <p:cNvGrpSpPr/>
        <p:nvPr/>
      </p:nvGrpSpPr>
      <p:grpSpPr>
        <a:xfrm>
          <a:off x="0" y="0"/>
          <a:ext cx="0" cy="0"/>
          <a:chOff x="0" y="0"/>
          <a:chExt cx="0" cy="0"/>
        </a:xfrm>
      </p:grpSpPr>
      <p:sp>
        <p:nvSpPr>
          <p:cNvPr id="346" name="Google Shape;346;p39"/>
          <p:cNvSpPr txBox="1">
            <a:spLocks noGrp="1"/>
          </p:cNvSpPr>
          <p:nvPr>
            <p:ph type="subTitle" idx="1"/>
          </p:nvPr>
        </p:nvSpPr>
        <p:spPr>
          <a:xfrm>
            <a:off x="4750175" y="1632746"/>
            <a:ext cx="2014800" cy="499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47" name="Google Shape;347;p39"/>
          <p:cNvSpPr txBox="1">
            <a:spLocks noGrp="1"/>
          </p:cNvSpPr>
          <p:nvPr>
            <p:ph type="subTitle" idx="2"/>
          </p:nvPr>
        </p:nvSpPr>
        <p:spPr>
          <a:xfrm>
            <a:off x="4750184" y="2035022"/>
            <a:ext cx="20148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48" name="Google Shape;348;p39"/>
          <p:cNvSpPr txBox="1">
            <a:spLocks noGrp="1"/>
          </p:cNvSpPr>
          <p:nvPr>
            <p:ph type="subTitle" idx="3"/>
          </p:nvPr>
        </p:nvSpPr>
        <p:spPr>
          <a:xfrm>
            <a:off x="2306450" y="1632746"/>
            <a:ext cx="2014800" cy="49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49" name="Google Shape;349;p39"/>
          <p:cNvSpPr txBox="1">
            <a:spLocks noGrp="1"/>
          </p:cNvSpPr>
          <p:nvPr>
            <p:ph type="subTitle" idx="4"/>
          </p:nvPr>
        </p:nvSpPr>
        <p:spPr>
          <a:xfrm>
            <a:off x="2306462" y="2035022"/>
            <a:ext cx="20148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50" name="Google Shape;350;p39"/>
          <p:cNvSpPr txBox="1">
            <a:spLocks noGrp="1"/>
          </p:cNvSpPr>
          <p:nvPr>
            <p:ph type="subTitle" idx="5"/>
          </p:nvPr>
        </p:nvSpPr>
        <p:spPr>
          <a:xfrm>
            <a:off x="4750175" y="3062273"/>
            <a:ext cx="2014800" cy="499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51" name="Google Shape;351;p39"/>
          <p:cNvSpPr txBox="1">
            <a:spLocks noGrp="1"/>
          </p:cNvSpPr>
          <p:nvPr>
            <p:ph type="subTitle" idx="6"/>
          </p:nvPr>
        </p:nvSpPr>
        <p:spPr>
          <a:xfrm>
            <a:off x="4750184" y="3471047"/>
            <a:ext cx="20148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52" name="Google Shape;352;p39"/>
          <p:cNvSpPr txBox="1">
            <a:spLocks noGrp="1"/>
          </p:cNvSpPr>
          <p:nvPr>
            <p:ph type="subTitle" idx="7"/>
          </p:nvPr>
        </p:nvSpPr>
        <p:spPr>
          <a:xfrm>
            <a:off x="2306450" y="3062273"/>
            <a:ext cx="2014800" cy="49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53" name="Google Shape;353;p39"/>
          <p:cNvSpPr txBox="1">
            <a:spLocks noGrp="1"/>
          </p:cNvSpPr>
          <p:nvPr>
            <p:ph type="subTitle" idx="8"/>
          </p:nvPr>
        </p:nvSpPr>
        <p:spPr>
          <a:xfrm>
            <a:off x="2306462" y="3471047"/>
            <a:ext cx="20148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54" name="Google Shape;354;p39"/>
          <p:cNvSpPr txBox="1">
            <a:spLocks noGrp="1"/>
          </p:cNvSpPr>
          <p:nvPr>
            <p:ph type="title"/>
          </p:nvPr>
        </p:nvSpPr>
        <p:spPr>
          <a:xfrm>
            <a:off x="713225" y="445025"/>
            <a:ext cx="2785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355" name="Google Shape;355;p39"/>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56" name="Google Shape;356;p39"/>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hree columns 3">
  <p:cSld name="CUSTOM_26">
    <p:spTree>
      <p:nvGrpSpPr>
        <p:cNvPr id="1" name="Shape 357"/>
        <p:cNvGrpSpPr/>
        <p:nvPr/>
      </p:nvGrpSpPr>
      <p:grpSpPr>
        <a:xfrm>
          <a:off x="0" y="0"/>
          <a:ext cx="0" cy="0"/>
          <a:chOff x="0" y="0"/>
          <a:chExt cx="0" cy="0"/>
        </a:xfrm>
      </p:grpSpPr>
      <p:cxnSp>
        <p:nvCxnSpPr>
          <p:cNvPr id="358" name="Google Shape;358;p40"/>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59" name="Google Shape;359;p40"/>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60" name="Google Shape;360;p40"/>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61" name="Google Shape;361;p40"/>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62" name="Google Shape;362;p40"/>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63" name="Google Shape;363;p40"/>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
        <p:nvSpPr>
          <p:cNvPr id="364" name="Google Shape;364;p40"/>
          <p:cNvSpPr txBox="1">
            <a:spLocks noGrp="1"/>
          </p:cNvSpPr>
          <p:nvPr>
            <p:ph type="subTitle" idx="1"/>
          </p:nvPr>
        </p:nvSpPr>
        <p:spPr>
          <a:xfrm>
            <a:off x="728750" y="1112872"/>
            <a:ext cx="2014800" cy="499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65" name="Google Shape;365;p40"/>
          <p:cNvSpPr txBox="1">
            <a:spLocks noGrp="1"/>
          </p:cNvSpPr>
          <p:nvPr>
            <p:ph type="subTitle" idx="2"/>
          </p:nvPr>
        </p:nvSpPr>
        <p:spPr>
          <a:xfrm>
            <a:off x="728762" y="1515149"/>
            <a:ext cx="20148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66" name="Google Shape;366;p40"/>
          <p:cNvSpPr txBox="1">
            <a:spLocks noGrp="1"/>
          </p:cNvSpPr>
          <p:nvPr>
            <p:ph type="subTitle" idx="3"/>
          </p:nvPr>
        </p:nvSpPr>
        <p:spPr>
          <a:xfrm>
            <a:off x="728750" y="2036386"/>
            <a:ext cx="2014800" cy="499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67" name="Google Shape;367;p40"/>
          <p:cNvSpPr txBox="1">
            <a:spLocks noGrp="1"/>
          </p:cNvSpPr>
          <p:nvPr>
            <p:ph type="subTitle" idx="4"/>
          </p:nvPr>
        </p:nvSpPr>
        <p:spPr>
          <a:xfrm>
            <a:off x="728762" y="2445160"/>
            <a:ext cx="20148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68" name="Google Shape;368;p40"/>
          <p:cNvSpPr txBox="1">
            <a:spLocks noGrp="1"/>
          </p:cNvSpPr>
          <p:nvPr>
            <p:ph type="title"/>
          </p:nvPr>
        </p:nvSpPr>
        <p:spPr>
          <a:xfrm>
            <a:off x="1531650" y="445025"/>
            <a:ext cx="6080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atin typeface="Merriweather Light"/>
                <a:ea typeface="Merriweather Light"/>
                <a:cs typeface="Merriweather Light"/>
                <a:sym typeface="Merriweather Light"/>
              </a:defRPr>
            </a:lvl2pPr>
            <a:lvl3pPr lvl="2" algn="ctr" rtl="0">
              <a:spcBef>
                <a:spcPts val="0"/>
              </a:spcBef>
              <a:spcAft>
                <a:spcPts val="0"/>
              </a:spcAft>
              <a:buSzPts val="3000"/>
              <a:buNone/>
              <a:defRPr>
                <a:latin typeface="Merriweather Light"/>
                <a:ea typeface="Merriweather Light"/>
                <a:cs typeface="Merriweather Light"/>
                <a:sym typeface="Merriweather Light"/>
              </a:defRPr>
            </a:lvl3pPr>
            <a:lvl4pPr lvl="3" algn="ctr" rtl="0">
              <a:spcBef>
                <a:spcPts val="0"/>
              </a:spcBef>
              <a:spcAft>
                <a:spcPts val="0"/>
              </a:spcAft>
              <a:buSzPts val="3000"/>
              <a:buNone/>
              <a:defRPr>
                <a:latin typeface="Merriweather Light"/>
                <a:ea typeface="Merriweather Light"/>
                <a:cs typeface="Merriweather Light"/>
                <a:sym typeface="Merriweather Light"/>
              </a:defRPr>
            </a:lvl4pPr>
            <a:lvl5pPr lvl="4" algn="ctr" rtl="0">
              <a:spcBef>
                <a:spcPts val="0"/>
              </a:spcBef>
              <a:spcAft>
                <a:spcPts val="0"/>
              </a:spcAft>
              <a:buSzPts val="3000"/>
              <a:buNone/>
              <a:defRPr>
                <a:latin typeface="Merriweather Light"/>
                <a:ea typeface="Merriweather Light"/>
                <a:cs typeface="Merriweather Light"/>
                <a:sym typeface="Merriweather Light"/>
              </a:defRPr>
            </a:lvl5pPr>
            <a:lvl6pPr lvl="5" algn="ctr" rtl="0">
              <a:spcBef>
                <a:spcPts val="0"/>
              </a:spcBef>
              <a:spcAft>
                <a:spcPts val="0"/>
              </a:spcAft>
              <a:buSzPts val="3000"/>
              <a:buNone/>
              <a:defRPr>
                <a:latin typeface="Merriweather Light"/>
                <a:ea typeface="Merriweather Light"/>
                <a:cs typeface="Merriweather Light"/>
                <a:sym typeface="Merriweather Light"/>
              </a:defRPr>
            </a:lvl6pPr>
            <a:lvl7pPr lvl="6" algn="ctr" rtl="0">
              <a:spcBef>
                <a:spcPts val="0"/>
              </a:spcBef>
              <a:spcAft>
                <a:spcPts val="0"/>
              </a:spcAft>
              <a:buSzPts val="3000"/>
              <a:buNone/>
              <a:defRPr>
                <a:latin typeface="Merriweather Light"/>
                <a:ea typeface="Merriweather Light"/>
                <a:cs typeface="Merriweather Light"/>
                <a:sym typeface="Merriweather Light"/>
              </a:defRPr>
            </a:lvl7pPr>
            <a:lvl8pPr lvl="7" algn="ctr" rtl="0">
              <a:spcBef>
                <a:spcPts val="0"/>
              </a:spcBef>
              <a:spcAft>
                <a:spcPts val="0"/>
              </a:spcAft>
              <a:buSzPts val="3000"/>
              <a:buNone/>
              <a:defRPr>
                <a:latin typeface="Merriweather Light"/>
                <a:ea typeface="Merriweather Light"/>
                <a:cs typeface="Merriweather Light"/>
                <a:sym typeface="Merriweather Light"/>
              </a:defRPr>
            </a:lvl8pPr>
            <a:lvl9pPr lvl="8" algn="ctr"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sp>
        <p:nvSpPr>
          <p:cNvPr id="369" name="Google Shape;369;p40"/>
          <p:cNvSpPr txBox="1">
            <a:spLocks noGrp="1"/>
          </p:cNvSpPr>
          <p:nvPr>
            <p:ph type="subTitle" idx="5"/>
          </p:nvPr>
        </p:nvSpPr>
        <p:spPr>
          <a:xfrm>
            <a:off x="728750" y="2997225"/>
            <a:ext cx="2014800" cy="499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70" name="Google Shape;370;p40"/>
          <p:cNvSpPr txBox="1">
            <a:spLocks noGrp="1"/>
          </p:cNvSpPr>
          <p:nvPr>
            <p:ph type="subTitle" idx="6"/>
          </p:nvPr>
        </p:nvSpPr>
        <p:spPr>
          <a:xfrm>
            <a:off x="728762" y="3405999"/>
            <a:ext cx="20148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13225" y="445025"/>
            <a:ext cx="56811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5"/>
          <p:cNvSpPr txBox="1">
            <a:spLocks noGrp="1"/>
          </p:cNvSpPr>
          <p:nvPr>
            <p:ph type="subTitle" idx="1"/>
          </p:nvPr>
        </p:nvSpPr>
        <p:spPr>
          <a:xfrm>
            <a:off x="5038975" y="2551449"/>
            <a:ext cx="2486100" cy="50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SzPts val="2400"/>
              <a:buFont typeface="Vidaloka"/>
              <a:buNone/>
              <a:defRPr sz="2400" b="1">
                <a:latin typeface="Vidaloka"/>
                <a:ea typeface="Vidaloka"/>
                <a:cs typeface="Vidaloka"/>
                <a:sym typeface="Vidaloka"/>
              </a:defRPr>
            </a:lvl2pPr>
            <a:lvl3pPr lvl="2" algn="ctr" rtl="0">
              <a:spcBef>
                <a:spcPts val="0"/>
              </a:spcBef>
              <a:spcAft>
                <a:spcPts val="0"/>
              </a:spcAft>
              <a:buSzPts val="2400"/>
              <a:buFont typeface="Vidaloka"/>
              <a:buNone/>
              <a:defRPr sz="2400" b="1">
                <a:latin typeface="Vidaloka"/>
                <a:ea typeface="Vidaloka"/>
                <a:cs typeface="Vidaloka"/>
                <a:sym typeface="Vidaloka"/>
              </a:defRPr>
            </a:lvl3pPr>
            <a:lvl4pPr lvl="3" algn="ctr" rtl="0">
              <a:spcBef>
                <a:spcPts val="0"/>
              </a:spcBef>
              <a:spcAft>
                <a:spcPts val="0"/>
              </a:spcAft>
              <a:buSzPts val="2400"/>
              <a:buFont typeface="Vidaloka"/>
              <a:buNone/>
              <a:defRPr sz="2400" b="1">
                <a:latin typeface="Vidaloka"/>
                <a:ea typeface="Vidaloka"/>
                <a:cs typeface="Vidaloka"/>
                <a:sym typeface="Vidaloka"/>
              </a:defRPr>
            </a:lvl4pPr>
            <a:lvl5pPr lvl="4" algn="ctr" rtl="0">
              <a:spcBef>
                <a:spcPts val="0"/>
              </a:spcBef>
              <a:spcAft>
                <a:spcPts val="0"/>
              </a:spcAft>
              <a:buSzPts val="2400"/>
              <a:buFont typeface="Vidaloka"/>
              <a:buNone/>
              <a:defRPr sz="2400" b="1">
                <a:latin typeface="Vidaloka"/>
                <a:ea typeface="Vidaloka"/>
                <a:cs typeface="Vidaloka"/>
                <a:sym typeface="Vidaloka"/>
              </a:defRPr>
            </a:lvl5pPr>
            <a:lvl6pPr lvl="5" algn="ctr" rtl="0">
              <a:spcBef>
                <a:spcPts val="0"/>
              </a:spcBef>
              <a:spcAft>
                <a:spcPts val="0"/>
              </a:spcAft>
              <a:buSzPts val="2400"/>
              <a:buFont typeface="Vidaloka"/>
              <a:buNone/>
              <a:defRPr sz="2400" b="1">
                <a:latin typeface="Vidaloka"/>
                <a:ea typeface="Vidaloka"/>
                <a:cs typeface="Vidaloka"/>
                <a:sym typeface="Vidaloka"/>
              </a:defRPr>
            </a:lvl6pPr>
            <a:lvl7pPr lvl="6" algn="ctr" rtl="0">
              <a:spcBef>
                <a:spcPts val="0"/>
              </a:spcBef>
              <a:spcAft>
                <a:spcPts val="0"/>
              </a:spcAft>
              <a:buSzPts val="2400"/>
              <a:buFont typeface="Vidaloka"/>
              <a:buNone/>
              <a:defRPr sz="2400" b="1">
                <a:latin typeface="Vidaloka"/>
                <a:ea typeface="Vidaloka"/>
                <a:cs typeface="Vidaloka"/>
                <a:sym typeface="Vidaloka"/>
              </a:defRPr>
            </a:lvl7pPr>
            <a:lvl8pPr lvl="7" algn="ctr" rtl="0">
              <a:spcBef>
                <a:spcPts val="0"/>
              </a:spcBef>
              <a:spcAft>
                <a:spcPts val="0"/>
              </a:spcAft>
              <a:buSzPts val="2400"/>
              <a:buFont typeface="Vidaloka"/>
              <a:buNone/>
              <a:defRPr sz="2400" b="1">
                <a:latin typeface="Vidaloka"/>
                <a:ea typeface="Vidaloka"/>
                <a:cs typeface="Vidaloka"/>
                <a:sym typeface="Vidaloka"/>
              </a:defRPr>
            </a:lvl8pPr>
            <a:lvl9pPr lvl="8" algn="ctr" rtl="0">
              <a:spcBef>
                <a:spcPts val="0"/>
              </a:spcBef>
              <a:spcAft>
                <a:spcPts val="0"/>
              </a:spcAft>
              <a:buSzPts val="2400"/>
              <a:buFont typeface="Vidaloka"/>
              <a:buNone/>
              <a:defRPr sz="2400" b="1">
                <a:latin typeface="Vidaloka"/>
                <a:ea typeface="Vidaloka"/>
                <a:cs typeface="Vidaloka"/>
                <a:sym typeface="Vidaloka"/>
              </a:defRPr>
            </a:lvl9pPr>
          </a:lstStyle>
          <a:p>
            <a:endParaRPr/>
          </a:p>
        </p:txBody>
      </p:sp>
      <p:sp>
        <p:nvSpPr>
          <p:cNvPr id="32" name="Google Shape;32;p5"/>
          <p:cNvSpPr txBox="1">
            <a:spLocks noGrp="1"/>
          </p:cNvSpPr>
          <p:nvPr>
            <p:ph type="subTitle" idx="2"/>
          </p:nvPr>
        </p:nvSpPr>
        <p:spPr>
          <a:xfrm>
            <a:off x="5038975" y="2961200"/>
            <a:ext cx="2486100" cy="90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3" name="Google Shape;33;p5"/>
          <p:cNvSpPr txBox="1">
            <a:spLocks noGrp="1"/>
          </p:cNvSpPr>
          <p:nvPr>
            <p:ph type="subTitle" idx="3"/>
          </p:nvPr>
        </p:nvSpPr>
        <p:spPr>
          <a:xfrm>
            <a:off x="1693175" y="2551449"/>
            <a:ext cx="2486100" cy="50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SzPts val="2400"/>
              <a:buFont typeface="Vidaloka"/>
              <a:buNone/>
              <a:defRPr sz="2400" b="1">
                <a:latin typeface="Vidaloka"/>
                <a:ea typeface="Vidaloka"/>
                <a:cs typeface="Vidaloka"/>
                <a:sym typeface="Vidaloka"/>
              </a:defRPr>
            </a:lvl2pPr>
            <a:lvl3pPr lvl="2" algn="ctr" rtl="0">
              <a:spcBef>
                <a:spcPts val="0"/>
              </a:spcBef>
              <a:spcAft>
                <a:spcPts val="0"/>
              </a:spcAft>
              <a:buSzPts val="2400"/>
              <a:buFont typeface="Vidaloka"/>
              <a:buNone/>
              <a:defRPr sz="2400" b="1">
                <a:latin typeface="Vidaloka"/>
                <a:ea typeface="Vidaloka"/>
                <a:cs typeface="Vidaloka"/>
                <a:sym typeface="Vidaloka"/>
              </a:defRPr>
            </a:lvl3pPr>
            <a:lvl4pPr lvl="3" algn="ctr" rtl="0">
              <a:spcBef>
                <a:spcPts val="0"/>
              </a:spcBef>
              <a:spcAft>
                <a:spcPts val="0"/>
              </a:spcAft>
              <a:buSzPts val="2400"/>
              <a:buFont typeface="Vidaloka"/>
              <a:buNone/>
              <a:defRPr sz="2400" b="1">
                <a:latin typeface="Vidaloka"/>
                <a:ea typeface="Vidaloka"/>
                <a:cs typeface="Vidaloka"/>
                <a:sym typeface="Vidaloka"/>
              </a:defRPr>
            </a:lvl4pPr>
            <a:lvl5pPr lvl="4" algn="ctr" rtl="0">
              <a:spcBef>
                <a:spcPts val="0"/>
              </a:spcBef>
              <a:spcAft>
                <a:spcPts val="0"/>
              </a:spcAft>
              <a:buSzPts val="2400"/>
              <a:buFont typeface="Vidaloka"/>
              <a:buNone/>
              <a:defRPr sz="2400" b="1">
                <a:latin typeface="Vidaloka"/>
                <a:ea typeface="Vidaloka"/>
                <a:cs typeface="Vidaloka"/>
                <a:sym typeface="Vidaloka"/>
              </a:defRPr>
            </a:lvl5pPr>
            <a:lvl6pPr lvl="5" algn="ctr" rtl="0">
              <a:spcBef>
                <a:spcPts val="0"/>
              </a:spcBef>
              <a:spcAft>
                <a:spcPts val="0"/>
              </a:spcAft>
              <a:buSzPts val="2400"/>
              <a:buFont typeface="Vidaloka"/>
              <a:buNone/>
              <a:defRPr sz="2400" b="1">
                <a:latin typeface="Vidaloka"/>
                <a:ea typeface="Vidaloka"/>
                <a:cs typeface="Vidaloka"/>
                <a:sym typeface="Vidaloka"/>
              </a:defRPr>
            </a:lvl6pPr>
            <a:lvl7pPr lvl="6" algn="ctr" rtl="0">
              <a:spcBef>
                <a:spcPts val="0"/>
              </a:spcBef>
              <a:spcAft>
                <a:spcPts val="0"/>
              </a:spcAft>
              <a:buSzPts val="2400"/>
              <a:buFont typeface="Vidaloka"/>
              <a:buNone/>
              <a:defRPr sz="2400" b="1">
                <a:latin typeface="Vidaloka"/>
                <a:ea typeface="Vidaloka"/>
                <a:cs typeface="Vidaloka"/>
                <a:sym typeface="Vidaloka"/>
              </a:defRPr>
            </a:lvl7pPr>
            <a:lvl8pPr lvl="7" algn="ctr" rtl="0">
              <a:spcBef>
                <a:spcPts val="0"/>
              </a:spcBef>
              <a:spcAft>
                <a:spcPts val="0"/>
              </a:spcAft>
              <a:buSzPts val="2400"/>
              <a:buFont typeface="Vidaloka"/>
              <a:buNone/>
              <a:defRPr sz="2400" b="1">
                <a:latin typeface="Vidaloka"/>
                <a:ea typeface="Vidaloka"/>
                <a:cs typeface="Vidaloka"/>
                <a:sym typeface="Vidaloka"/>
              </a:defRPr>
            </a:lvl8pPr>
            <a:lvl9pPr lvl="8" algn="ctr" rtl="0">
              <a:spcBef>
                <a:spcPts val="0"/>
              </a:spcBef>
              <a:spcAft>
                <a:spcPts val="0"/>
              </a:spcAft>
              <a:buSzPts val="2400"/>
              <a:buFont typeface="Vidaloka"/>
              <a:buNone/>
              <a:defRPr sz="2400" b="1">
                <a:latin typeface="Vidaloka"/>
                <a:ea typeface="Vidaloka"/>
                <a:cs typeface="Vidaloka"/>
                <a:sym typeface="Vidaloka"/>
              </a:defRPr>
            </a:lvl9pPr>
          </a:lstStyle>
          <a:p>
            <a:endParaRPr/>
          </a:p>
        </p:txBody>
      </p:sp>
      <p:sp>
        <p:nvSpPr>
          <p:cNvPr id="34" name="Google Shape;34;p5"/>
          <p:cNvSpPr txBox="1">
            <a:spLocks noGrp="1"/>
          </p:cNvSpPr>
          <p:nvPr>
            <p:ph type="subTitle" idx="4"/>
          </p:nvPr>
        </p:nvSpPr>
        <p:spPr>
          <a:xfrm>
            <a:off x="1693175" y="2961200"/>
            <a:ext cx="2486100" cy="90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35" name="Google Shape;35;p5"/>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6" name="Google Shape;36;p5"/>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7" name="Google Shape;37;p5"/>
          <p:cNvCxnSpPr/>
          <p:nvPr/>
        </p:nvCxnSpPr>
        <p:spPr>
          <a:xfrm flipH="1">
            <a:off x="6935750" y="3931325"/>
            <a:ext cx="2549400" cy="13545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Numbers and text 1">
  <p:cSld name="CUSTOM_6">
    <p:spTree>
      <p:nvGrpSpPr>
        <p:cNvPr id="1" name="Shape 371"/>
        <p:cNvGrpSpPr/>
        <p:nvPr/>
      </p:nvGrpSpPr>
      <p:grpSpPr>
        <a:xfrm>
          <a:off x="0" y="0"/>
          <a:ext cx="0" cy="0"/>
          <a:chOff x="0" y="0"/>
          <a:chExt cx="0" cy="0"/>
        </a:xfrm>
      </p:grpSpPr>
      <p:sp>
        <p:nvSpPr>
          <p:cNvPr id="372" name="Google Shape;372;p41"/>
          <p:cNvSpPr txBox="1">
            <a:spLocks noGrp="1"/>
          </p:cNvSpPr>
          <p:nvPr>
            <p:ph type="title" hasCustomPrompt="1"/>
          </p:nvPr>
        </p:nvSpPr>
        <p:spPr>
          <a:xfrm>
            <a:off x="2592925" y="714600"/>
            <a:ext cx="39582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5000"/>
              <a:buNone/>
              <a:defRPr sz="4500">
                <a:solidFill>
                  <a:schemeClr val="accent1"/>
                </a:solidFill>
              </a:defRPr>
            </a:lvl1pPr>
            <a:lvl2pPr lvl="1"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373" name="Google Shape;373;p41"/>
          <p:cNvSpPr txBox="1">
            <a:spLocks noGrp="1"/>
          </p:cNvSpPr>
          <p:nvPr>
            <p:ph type="subTitle" idx="1"/>
          </p:nvPr>
        </p:nvSpPr>
        <p:spPr>
          <a:xfrm>
            <a:off x="2364984" y="1346400"/>
            <a:ext cx="4414200" cy="37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74" name="Google Shape;374;p41"/>
          <p:cNvSpPr txBox="1">
            <a:spLocks noGrp="1"/>
          </p:cNvSpPr>
          <p:nvPr>
            <p:ph type="title" idx="2" hasCustomPrompt="1"/>
          </p:nvPr>
        </p:nvSpPr>
        <p:spPr>
          <a:xfrm>
            <a:off x="2592925" y="2063025"/>
            <a:ext cx="39582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5000"/>
              <a:buNone/>
              <a:defRPr sz="4300">
                <a:solidFill>
                  <a:schemeClr val="accent1"/>
                </a:solidFill>
              </a:defRPr>
            </a:lvl1pPr>
            <a:lvl2pPr lvl="1"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375" name="Google Shape;375;p41"/>
          <p:cNvSpPr txBox="1">
            <a:spLocks noGrp="1"/>
          </p:cNvSpPr>
          <p:nvPr>
            <p:ph type="subTitle" idx="3"/>
          </p:nvPr>
        </p:nvSpPr>
        <p:spPr>
          <a:xfrm>
            <a:off x="2364984" y="2694825"/>
            <a:ext cx="4414200" cy="37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76" name="Google Shape;376;p41"/>
          <p:cNvSpPr txBox="1">
            <a:spLocks noGrp="1"/>
          </p:cNvSpPr>
          <p:nvPr>
            <p:ph type="title" idx="4" hasCustomPrompt="1"/>
          </p:nvPr>
        </p:nvSpPr>
        <p:spPr>
          <a:xfrm>
            <a:off x="2592925" y="3411450"/>
            <a:ext cx="39582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5000"/>
              <a:buNone/>
              <a:defRPr sz="4300">
                <a:solidFill>
                  <a:schemeClr val="accent1"/>
                </a:solidFill>
              </a:defRPr>
            </a:lvl1pPr>
            <a:lvl2pPr lvl="1"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377" name="Google Shape;377;p41"/>
          <p:cNvSpPr txBox="1">
            <a:spLocks noGrp="1"/>
          </p:cNvSpPr>
          <p:nvPr>
            <p:ph type="subTitle" idx="5"/>
          </p:nvPr>
        </p:nvSpPr>
        <p:spPr>
          <a:xfrm>
            <a:off x="2364950" y="4043250"/>
            <a:ext cx="4414200" cy="37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378" name="Google Shape;378;p41"/>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79" name="Google Shape;379;p41"/>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Numbers and text 2">
  <p:cSld name="CUSTOM_28">
    <p:spTree>
      <p:nvGrpSpPr>
        <p:cNvPr id="1" name="Shape 380"/>
        <p:cNvGrpSpPr/>
        <p:nvPr/>
      </p:nvGrpSpPr>
      <p:grpSpPr>
        <a:xfrm>
          <a:off x="0" y="0"/>
          <a:ext cx="0" cy="0"/>
          <a:chOff x="0" y="0"/>
          <a:chExt cx="0" cy="0"/>
        </a:xfrm>
      </p:grpSpPr>
      <p:sp>
        <p:nvSpPr>
          <p:cNvPr id="381" name="Google Shape;381;p42"/>
          <p:cNvSpPr txBox="1">
            <a:spLocks noGrp="1"/>
          </p:cNvSpPr>
          <p:nvPr>
            <p:ph type="subTitle" idx="1"/>
          </p:nvPr>
        </p:nvSpPr>
        <p:spPr>
          <a:xfrm>
            <a:off x="5700609" y="2084269"/>
            <a:ext cx="2764500" cy="49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82" name="Google Shape;382;p42"/>
          <p:cNvSpPr txBox="1">
            <a:spLocks noGrp="1"/>
          </p:cNvSpPr>
          <p:nvPr>
            <p:ph type="subTitle" idx="2"/>
          </p:nvPr>
        </p:nvSpPr>
        <p:spPr>
          <a:xfrm>
            <a:off x="5700621" y="2486544"/>
            <a:ext cx="27645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solidFill>
                  <a:schemeClr val="dk1"/>
                </a:solidFill>
                <a:latin typeface="Mako"/>
                <a:ea typeface="Mako"/>
                <a:cs typeface="Mako"/>
                <a:sym typeface="Mako"/>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83" name="Google Shape;383;p42"/>
          <p:cNvSpPr txBox="1">
            <a:spLocks noGrp="1"/>
          </p:cNvSpPr>
          <p:nvPr>
            <p:ph type="subTitle" idx="3"/>
          </p:nvPr>
        </p:nvSpPr>
        <p:spPr>
          <a:xfrm>
            <a:off x="1973988" y="902134"/>
            <a:ext cx="2764500" cy="49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84" name="Google Shape;384;p42"/>
          <p:cNvSpPr txBox="1">
            <a:spLocks noGrp="1"/>
          </p:cNvSpPr>
          <p:nvPr>
            <p:ph type="subTitle" idx="4"/>
          </p:nvPr>
        </p:nvSpPr>
        <p:spPr>
          <a:xfrm>
            <a:off x="1973988" y="1304410"/>
            <a:ext cx="27645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solidFill>
                  <a:schemeClr val="dk1"/>
                </a:solidFill>
                <a:latin typeface="Mako"/>
                <a:ea typeface="Mako"/>
                <a:cs typeface="Mako"/>
                <a:sym typeface="Mako"/>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85" name="Google Shape;385;p42"/>
          <p:cNvSpPr txBox="1">
            <a:spLocks noGrp="1"/>
          </p:cNvSpPr>
          <p:nvPr>
            <p:ph type="subTitle" idx="5"/>
          </p:nvPr>
        </p:nvSpPr>
        <p:spPr>
          <a:xfrm>
            <a:off x="1973988" y="3290875"/>
            <a:ext cx="2764500" cy="49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86" name="Google Shape;386;p42"/>
          <p:cNvSpPr txBox="1">
            <a:spLocks noGrp="1"/>
          </p:cNvSpPr>
          <p:nvPr>
            <p:ph type="subTitle" idx="6"/>
          </p:nvPr>
        </p:nvSpPr>
        <p:spPr>
          <a:xfrm>
            <a:off x="1973988" y="3699649"/>
            <a:ext cx="27645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387" name="Google Shape;387;p4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88" name="Google Shape;388;p4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89" name="Google Shape;389;p42"/>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90" name="Google Shape;390;p42"/>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91" name="Google Shape;391;p42"/>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
        <p:nvSpPr>
          <p:cNvPr id="392" name="Google Shape;392;p42"/>
          <p:cNvSpPr txBox="1">
            <a:spLocks noGrp="1"/>
          </p:cNvSpPr>
          <p:nvPr>
            <p:ph type="title" hasCustomPrompt="1"/>
          </p:nvPr>
        </p:nvSpPr>
        <p:spPr>
          <a:xfrm>
            <a:off x="733000" y="1114450"/>
            <a:ext cx="1118100" cy="615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5000"/>
              <a:buNone/>
              <a:defRPr sz="4500">
                <a:solidFill>
                  <a:schemeClr val="accent1"/>
                </a:solidFill>
              </a:defRPr>
            </a:lvl1pPr>
            <a:lvl2pPr lvl="1"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393" name="Google Shape;393;p42"/>
          <p:cNvSpPr txBox="1">
            <a:spLocks noGrp="1"/>
          </p:cNvSpPr>
          <p:nvPr>
            <p:ph type="title" idx="7" hasCustomPrompt="1"/>
          </p:nvPr>
        </p:nvSpPr>
        <p:spPr>
          <a:xfrm>
            <a:off x="733000" y="3503175"/>
            <a:ext cx="1118100" cy="615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5000"/>
              <a:buNone/>
              <a:defRPr sz="4500">
                <a:solidFill>
                  <a:schemeClr val="accent1"/>
                </a:solidFill>
              </a:defRPr>
            </a:lvl1pPr>
            <a:lvl2pPr lvl="1"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394" name="Google Shape;394;p42"/>
          <p:cNvSpPr txBox="1">
            <a:spLocks noGrp="1"/>
          </p:cNvSpPr>
          <p:nvPr>
            <p:ph type="title" idx="8" hasCustomPrompt="1"/>
          </p:nvPr>
        </p:nvSpPr>
        <p:spPr>
          <a:xfrm>
            <a:off x="4441002" y="2276488"/>
            <a:ext cx="1118100" cy="615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5000"/>
              <a:buNone/>
              <a:defRPr sz="4500">
                <a:solidFill>
                  <a:schemeClr val="accent1"/>
                </a:solidFill>
              </a:defRPr>
            </a:lvl1pPr>
            <a:lvl2pPr lvl="1"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xt 5">
  <p:cSld name="CUSTOM_7_1">
    <p:spTree>
      <p:nvGrpSpPr>
        <p:cNvPr id="1" name="Shape 395"/>
        <p:cNvGrpSpPr/>
        <p:nvPr/>
      </p:nvGrpSpPr>
      <p:grpSpPr>
        <a:xfrm>
          <a:off x="0" y="0"/>
          <a:ext cx="0" cy="0"/>
          <a:chOff x="0" y="0"/>
          <a:chExt cx="0" cy="0"/>
        </a:xfrm>
      </p:grpSpPr>
      <p:sp>
        <p:nvSpPr>
          <p:cNvPr id="396" name="Google Shape;396;p43"/>
          <p:cNvSpPr txBox="1">
            <a:spLocks noGrp="1"/>
          </p:cNvSpPr>
          <p:nvPr>
            <p:ph type="title"/>
          </p:nvPr>
        </p:nvSpPr>
        <p:spPr>
          <a:xfrm>
            <a:off x="803750" y="2040496"/>
            <a:ext cx="4087500" cy="673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97" name="Google Shape;397;p43"/>
          <p:cNvSpPr txBox="1">
            <a:spLocks noGrp="1"/>
          </p:cNvSpPr>
          <p:nvPr>
            <p:ph type="subTitle" idx="1"/>
          </p:nvPr>
        </p:nvSpPr>
        <p:spPr>
          <a:xfrm>
            <a:off x="803750" y="2693525"/>
            <a:ext cx="3159300" cy="55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Josefin Sans"/>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398" name="Google Shape;398;p4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99" name="Google Shape;399;p4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ext 6">
  <p:cSld name="CUSTOM_7_2">
    <p:spTree>
      <p:nvGrpSpPr>
        <p:cNvPr id="1" name="Shape 400"/>
        <p:cNvGrpSpPr/>
        <p:nvPr/>
      </p:nvGrpSpPr>
      <p:grpSpPr>
        <a:xfrm>
          <a:off x="0" y="0"/>
          <a:ext cx="0" cy="0"/>
          <a:chOff x="0" y="0"/>
          <a:chExt cx="0" cy="0"/>
        </a:xfrm>
      </p:grpSpPr>
      <p:sp>
        <p:nvSpPr>
          <p:cNvPr id="401" name="Google Shape;401;p44"/>
          <p:cNvSpPr txBox="1">
            <a:spLocks noGrp="1"/>
          </p:cNvSpPr>
          <p:nvPr>
            <p:ph type="title"/>
          </p:nvPr>
        </p:nvSpPr>
        <p:spPr>
          <a:xfrm>
            <a:off x="4490150" y="2047725"/>
            <a:ext cx="3364200" cy="628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rtl="0">
              <a:spcBef>
                <a:spcPts val="0"/>
              </a:spcBef>
              <a:spcAft>
                <a:spcPts val="0"/>
              </a:spcAft>
              <a:buSzPts val="3000"/>
              <a:buNone/>
              <a:defRPr>
                <a:latin typeface="Open Sans SemiBold"/>
                <a:ea typeface="Open Sans SemiBold"/>
                <a:cs typeface="Open Sans SemiBold"/>
                <a:sym typeface="Open Sans SemiBold"/>
              </a:defRPr>
            </a:lvl2pPr>
            <a:lvl3pPr lvl="2" rtl="0">
              <a:spcBef>
                <a:spcPts val="0"/>
              </a:spcBef>
              <a:spcAft>
                <a:spcPts val="0"/>
              </a:spcAft>
              <a:buSzPts val="3000"/>
              <a:buNone/>
              <a:defRPr>
                <a:latin typeface="Open Sans SemiBold"/>
                <a:ea typeface="Open Sans SemiBold"/>
                <a:cs typeface="Open Sans SemiBold"/>
                <a:sym typeface="Open Sans SemiBold"/>
              </a:defRPr>
            </a:lvl3pPr>
            <a:lvl4pPr lvl="3" rtl="0">
              <a:spcBef>
                <a:spcPts val="0"/>
              </a:spcBef>
              <a:spcAft>
                <a:spcPts val="0"/>
              </a:spcAft>
              <a:buSzPts val="3000"/>
              <a:buNone/>
              <a:defRPr>
                <a:latin typeface="Open Sans SemiBold"/>
                <a:ea typeface="Open Sans SemiBold"/>
                <a:cs typeface="Open Sans SemiBold"/>
                <a:sym typeface="Open Sans SemiBold"/>
              </a:defRPr>
            </a:lvl4pPr>
            <a:lvl5pPr lvl="4" rtl="0">
              <a:spcBef>
                <a:spcPts val="0"/>
              </a:spcBef>
              <a:spcAft>
                <a:spcPts val="0"/>
              </a:spcAft>
              <a:buSzPts val="3000"/>
              <a:buNone/>
              <a:defRPr>
                <a:latin typeface="Open Sans SemiBold"/>
                <a:ea typeface="Open Sans SemiBold"/>
                <a:cs typeface="Open Sans SemiBold"/>
                <a:sym typeface="Open Sans SemiBold"/>
              </a:defRPr>
            </a:lvl5pPr>
            <a:lvl6pPr lvl="5" rtl="0">
              <a:spcBef>
                <a:spcPts val="0"/>
              </a:spcBef>
              <a:spcAft>
                <a:spcPts val="0"/>
              </a:spcAft>
              <a:buSzPts val="3000"/>
              <a:buNone/>
              <a:defRPr>
                <a:latin typeface="Open Sans SemiBold"/>
                <a:ea typeface="Open Sans SemiBold"/>
                <a:cs typeface="Open Sans SemiBold"/>
                <a:sym typeface="Open Sans SemiBold"/>
              </a:defRPr>
            </a:lvl6pPr>
            <a:lvl7pPr lvl="6" rtl="0">
              <a:spcBef>
                <a:spcPts val="0"/>
              </a:spcBef>
              <a:spcAft>
                <a:spcPts val="0"/>
              </a:spcAft>
              <a:buSzPts val="3000"/>
              <a:buNone/>
              <a:defRPr>
                <a:latin typeface="Open Sans SemiBold"/>
                <a:ea typeface="Open Sans SemiBold"/>
                <a:cs typeface="Open Sans SemiBold"/>
                <a:sym typeface="Open Sans SemiBold"/>
              </a:defRPr>
            </a:lvl7pPr>
            <a:lvl8pPr lvl="7" rtl="0">
              <a:spcBef>
                <a:spcPts val="0"/>
              </a:spcBef>
              <a:spcAft>
                <a:spcPts val="0"/>
              </a:spcAft>
              <a:buSzPts val="3000"/>
              <a:buNone/>
              <a:defRPr>
                <a:latin typeface="Open Sans SemiBold"/>
                <a:ea typeface="Open Sans SemiBold"/>
                <a:cs typeface="Open Sans SemiBold"/>
                <a:sym typeface="Open Sans SemiBold"/>
              </a:defRPr>
            </a:lvl8pPr>
            <a:lvl9pPr lvl="8" rtl="0">
              <a:spcBef>
                <a:spcPts val="0"/>
              </a:spcBef>
              <a:spcAft>
                <a:spcPts val="0"/>
              </a:spcAft>
              <a:buSzPts val="3000"/>
              <a:buNone/>
              <a:defRPr>
                <a:latin typeface="Open Sans SemiBold"/>
                <a:ea typeface="Open Sans SemiBold"/>
                <a:cs typeface="Open Sans SemiBold"/>
                <a:sym typeface="Open Sans SemiBold"/>
              </a:defRPr>
            </a:lvl9pPr>
          </a:lstStyle>
          <a:p>
            <a:endParaRPr/>
          </a:p>
        </p:txBody>
      </p:sp>
      <p:sp>
        <p:nvSpPr>
          <p:cNvPr id="402" name="Google Shape;402;p44"/>
          <p:cNvSpPr txBox="1">
            <a:spLocks noGrp="1"/>
          </p:cNvSpPr>
          <p:nvPr>
            <p:ph type="subTitle" idx="1"/>
          </p:nvPr>
        </p:nvSpPr>
        <p:spPr>
          <a:xfrm>
            <a:off x="4855550" y="2694825"/>
            <a:ext cx="2998800" cy="558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Font typeface="Josefin Sans"/>
              <a:buNone/>
              <a:defRPr sz="1400">
                <a:solidFill>
                  <a:schemeClr val="dk1"/>
                </a:solidFill>
              </a:defRPr>
            </a:lvl1pPr>
            <a:lvl2pPr lvl="1" rtl="0">
              <a:spcBef>
                <a:spcPts val="0"/>
              </a:spcBef>
              <a:spcAft>
                <a:spcPts val="0"/>
              </a:spcAft>
              <a:buSzPts val="1500"/>
              <a:buNone/>
              <a:defRPr sz="1500"/>
            </a:lvl2pPr>
            <a:lvl3pPr lvl="2" rtl="0">
              <a:spcBef>
                <a:spcPts val="0"/>
              </a:spcBef>
              <a:spcAft>
                <a:spcPts val="0"/>
              </a:spcAft>
              <a:buSzPts val="1500"/>
              <a:buNone/>
              <a:defRPr sz="1500"/>
            </a:lvl3pPr>
            <a:lvl4pPr lvl="3" rtl="0">
              <a:spcBef>
                <a:spcPts val="0"/>
              </a:spcBef>
              <a:spcAft>
                <a:spcPts val="0"/>
              </a:spcAft>
              <a:buSzPts val="1500"/>
              <a:buNone/>
              <a:defRPr sz="1500"/>
            </a:lvl4pPr>
            <a:lvl5pPr lvl="4" rtl="0">
              <a:spcBef>
                <a:spcPts val="0"/>
              </a:spcBef>
              <a:spcAft>
                <a:spcPts val="0"/>
              </a:spcAft>
              <a:buSzPts val="1500"/>
              <a:buNone/>
              <a:defRPr sz="1500"/>
            </a:lvl5pPr>
            <a:lvl6pPr lvl="5" rtl="0">
              <a:spcBef>
                <a:spcPts val="0"/>
              </a:spcBef>
              <a:spcAft>
                <a:spcPts val="0"/>
              </a:spcAft>
              <a:buSzPts val="1500"/>
              <a:buNone/>
              <a:defRPr sz="1500"/>
            </a:lvl6pPr>
            <a:lvl7pPr lvl="6" rtl="0">
              <a:spcBef>
                <a:spcPts val="0"/>
              </a:spcBef>
              <a:spcAft>
                <a:spcPts val="0"/>
              </a:spcAft>
              <a:buSzPts val="1500"/>
              <a:buNone/>
              <a:defRPr sz="1500"/>
            </a:lvl7pPr>
            <a:lvl8pPr lvl="7" rtl="0">
              <a:spcBef>
                <a:spcPts val="0"/>
              </a:spcBef>
              <a:spcAft>
                <a:spcPts val="0"/>
              </a:spcAft>
              <a:buSzPts val="1500"/>
              <a:buNone/>
              <a:defRPr sz="1500"/>
            </a:lvl8pPr>
            <a:lvl9pPr lvl="8" rtl="0">
              <a:spcBef>
                <a:spcPts val="0"/>
              </a:spcBef>
              <a:spcAft>
                <a:spcPts val="0"/>
              </a:spcAft>
              <a:buSzPts val="1500"/>
              <a:buNone/>
              <a:defRPr sz="1500"/>
            </a:lvl9pPr>
          </a:lstStyle>
          <a:p>
            <a:endParaRPr/>
          </a:p>
        </p:txBody>
      </p:sp>
      <p:cxnSp>
        <p:nvCxnSpPr>
          <p:cNvPr id="403" name="Google Shape;403;p44"/>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04" name="Google Shape;404;p44"/>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7">
  <p:cSld name="CUSTOM_8">
    <p:spTree>
      <p:nvGrpSpPr>
        <p:cNvPr id="1" name="Shape 405"/>
        <p:cNvGrpSpPr/>
        <p:nvPr/>
      </p:nvGrpSpPr>
      <p:grpSpPr>
        <a:xfrm>
          <a:off x="0" y="0"/>
          <a:ext cx="0" cy="0"/>
          <a:chOff x="0" y="0"/>
          <a:chExt cx="0" cy="0"/>
        </a:xfrm>
      </p:grpSpPr>
      <p:sp>
        <p:nvSpPr>
          <p:cNvPr id="406" name="Google Shape;406;p45"/>
          <p:cNvSpPr txBox="1">
            <a:spLocks noGrp="1"/>
          </p:cNvSpPr>
          <p:nvPr>
            <p:ph type="subTitle" idx="1"/>
          </p:nvPr>
        </p:nvSpPr>
        <p:spPr>
          <a:xfrm>
            <a:off x="4166800" y="1453525"/>
            <a:ext cx="3957600" cy="2889000"/>
          </a:xfrm>
          <a:prstGeom prst="rect">
            <a:avLst/>
          </a:prstGeom>
        </p:spPr>
        <p:txBody>
          <a:bodyPr spcFirstLastPara="1" wrap="square" lIns="91425" tIns="91425" rIns="91425" bIns="91425" anchor="ctr" anchorCtr="0">
            <a:noAutofit/>
          </a:bodyPr>
          <a:lstStyle>
            <a:lvl1pPr marR="38100" lvl="0" algn="ctr" rtl="0">
              <a:lnSpc>
                <a:spcPct val="100000"/>
              </a:lnSpc>
              <a:spcBef>
                <a:spcPts val="0"/>
              </a:spcBef>
              <a:spcAft>
                <a:spcPts val="0"/>
              </a:spcAft>
              <a:buClr>
                <a:schemeClr val="accent1"/>
              </a:buClr>
              <a:buSzPts val="1400"/>
              <a:buChar char="●"/>
              <a:defRPr sz="1400"/>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sp>
        <p:nvSpPr>
          <p:cNvPr id="407" name="Google Shape;407;p45"/>
          <p:cNvSpPr txBox="1">
            <a:spLocks noGrp="1"/>
          </p:cNvSpPr>
          <p:nvPr>
            <p:ph type="title"/>
          </p:nvPr>
        </p:nvSpPr>
        <p:spPr>
          <a:xfrm>
            <a:off x="713225" y="445025"/>
            <a:ext cx="4502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408" name="Google Shape;408;p45"/>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09" name="Google Shape;409;p45"/>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10" name="Google Shape;410;p45"/>
          <p:cNvCxnSpPr/>
          <p:nvPr/>
        </p:nvCxnSpPr>
        <p:spPr>
          <a:xfrm flipH="1">
            <a:off x="6772150" y="3663450"/>
            <a:ext cx="2823300" cy="1633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1">
  <p:cSld name="CUSTOM_29">
    <p:spTree>
      <p:nvGrpSpPr>
        <p:cNvPr id="1" name="Shape 411"/>
        <p:cNvGrpSpPr/>
        <p:nvPr/>
      </p:nvGrpSpPr>
      <p:grpSpPr>
        <a:xfrm>
          <a:off x="0" y="0"/>
          <a:ext cx="0" cy="0"/>
          <a:chOff x="0" y="0"/>
          <a:chExt cx="0" cy="0"/>
        </a:xfrm>
      </p:grpSpPr>
      <p:cxnSp>
        <p:nvCxnSpPr>
          <p:cNvPr id="412" name="Google Shape;412;p46"/>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13" name="Google Shape;413;p46"/>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14" name="Google Shape;414;p46"/>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15" name="Google Shape;415;p46"/>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16" name="Google Shape;416;p46"/>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17" name="Google Shape;417;p46"/>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
        <p:nvSpPr>
          <p:cNvPr id="418" name="Google Shape;418;p46"/>
          <p:cNvSpPr txBox="1">
            <a:spLocks noGrp="1"/>
          </p:cNvSpPr>
          <p:nvPr>
            <p:ph type="title"/>
          </p:nvPr>
        </p:nvSpPr>
        <p:spPr>
          <a:xfrm>
            <a:off x="1531650" y="445025"/>
            <a:ext cx="6080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atin typeface="Merriweather Light"/>
                <a:ea typeface="Merriweather Light"/>
                <a:cs typeface="Merriweather Light"/>
                <a:sym typeface="Merriweather Light"/>
              </a:defRPr>
            </a:lvl2pPr>
            <a:lvl3pPr lvl="2" algn="ctr" rtl="0">
              <a:spcBef>
                <a:spcPts val="0"/>
              </a:spcBef>
              <a:spcAft>
                <a:spcPts val="0"/>
              </a:spcAft>
              <a:buSzPts val="3000"/>
              <a:buNone/>
              <a:defRPr>
                <a:latin typeface="Merriweather Light"/>
                <a:ea typeface="Merriweather Light"/>
                <a:cs typeface="Merriweather Light"/>
                <a:sym typeface="Merriweather Light"/>
              </a:defRPr>
            </a:lvl3pPr>
            <a:lvl4pPr lvl="3" algn="ctr" rtl="0">
              <a:spcBef>
                <a:spcPts val="0"/>
              </a:spcBef>
              <a:spcAft>
                <a:spcPts val="0"/>
              </a:spcAft>
              <a:buSzPts val="3000"/>
              <a:buNone/>
              <a:defRPr>
                <a:latin typeface="Merriweather Light"/>
                <a:ea typeface="Merriweather Light"/>
                <a:cs typeface="Merriweather Light"/>
                <a:sym typeface="Merriweather Light"/>
              </a:defRPr>
            </a:lvl4pPr>
            <a:lvl5pPr lvl="4" algn="ctr" rtl="0">
              <a:spcBef>
                <a:spcPts val="0"/>
              </a:spcBef>
              <a:spcAft>
                <a:spcPts val="0"/>
              </a:spcAft>
              <a:buSzPts val="3000"/>
              <a:buNone/>
              <a:defRPr>
                <a:latin typeface="Merriweather Light"/>
                <a:ea typeface="Merriweather Light"/>
                <a:cs typeface="Merriweather Light"/>
                <a:sym typeface="Merriweather Light"/>
              </a:defRPr>
            </a:lvl5pPr>
            <a:lvl6pPr lvl="5" algn="ctr" rtl="0">
              <a:spcBef>
                <a:spcPts val="0"/>
              </a:spcBef>
              <a:spcAft>
                <a:spcPts val="0"/>
              </a:spcAft>
              <a:buSzPts val="3000"/>
              <a:buNone/>
              <a:defRPr>
                <a:latin typeface="Merriweather Light"/>
                <a:ea typeface="Merriweather Light"/>
                <a:cs typeface="Merriweather Light"/>
                <a:sym typeface="Merriweather Light"/>
              </a:defRPr>
            </a:lvl6pPr>
            <a:lvl7pPr lvl="6" algn="ctr" rtl="0">
              <a:spcBef>
                <a:spcPts val="0"/>
              </a:spcBef>
              <a:spcAft>
                <a:spcPts val="0"/>
              </a:spcAft>
              <a:buSzPts val="3000"/>
              <a:buNone/>
              <a:defRPr>
                <a:latin typeface="Merriweather Light"/>
                <a:ea typeface="Merriweather Light"/>
                <a:cs typeface="Merriweather Light"/>
                <a:sym typeface="Merriweather Light"/>
              </a:defRPr>
            </a:lvl7pPr>
            <a:lvl8pPr lvl="7" algn="ctr" rtl="0">
              <a:spcBef>
                <a:spcPts val="0"/>
              </a:spcBef>
              <a:spcAft>
                <a:spcPts val="0"/>
              </a:spcAft>
              <a:buSzPts val="3000"/>
              <a:buNone/>
              <a:defRPr>
                <a:latin typeface="Merriweather Light"/>
                <a:ea typeface="Merriweather Light"/>
                <a:cs typeface="Merriweather Light"/>
                <a:sym typeface="Merriweather Light"/>
              </a:defRPr>
            </a:lvl8pPr>
            <a:lvl9pPr lvl="8" algn="ctr"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sp>
        <p:nvSpPr>
          <p:cNvPr id="419" name="Google Shape;419;p46"/>
          <p:cNvSpPr txBox="1">
            <a:spLocks noGrp="1"/>
          </p:cNvSpPr>
          <p:nvPr>
            <p:ph type="subTitle" idx="1"/>
          </p:nvPr>
        </p:nvSpPr>
        <p:spPr>
          <a:xfrm>
            <a:off x="4525188" y="1537663"/>
            <a:ext cx="3957600" cy="2889000"/>
          </a:xfrm>
          <a:prstGeom prst="rect">
            <a:avLst/>
          </a:prstGeom>
        </p:spPr>
        <p:txBody>
          <a:bodyPr spcFirstLastPara="1" wrap="square" lIns="91425" tIns="91425" rIns="91425" bIns="91425" anchor="ctr" anchorCtr="0">
            <a:noAutofit/>
          </a:bodyPr>
          <a:lstStyle>
            <a:lvl1pPr marR="38100" lvl="0" algn="ctr" rtl="0">
              <a:lnSpc>
                <a:spcPct val="100000"/>
              </a:lnSpc>
              <a:spcBef>
                <a:spcPts val="0"/>
              </a:spcBef>
              <a:spcAft>
                <a:spcPts val="0"/>
              </a:spcAft>
              <a:buClr>
                <a:schemeClr val="accent1"/>
              </a:buClr>
              <a:buSzPts val="1400"/>
              <a:buChar char="●"/>
              <a:defRPr sz="1400"/>
            </a:lvl1pPr>
            <a:lvl2pPr lvl="1" algn="ctr" rtl="0">
              <a:spcBef>
                <a:spcPts val="0"/>
              </a:spcBef>
              <a:spcAft>
                <a:spcPts val="0"/>
              </a:spcAft>
              <a:buClr>
                <a:schemeClr val="dk1"/>
              </a:buClr>
              <a:buSzPts val="1400"/>
              <a:buChar char="○"/>
              <a:defRPr/>
            </a:lvl2pPr>
            <a:lvl3pPr lvl="2" algn="ctr" rtl="0">
              <a:spcBef>
                <a:spcPts val="0"/>
              </a:spcBef>
              <a:spcAft>
                <a:spcPts val="0"/>
              </a:spcAft>
              <a:buClr>
                <a:schemeClr val="dk1"/>
              </a:buClr>
              <a:buSzPts val="1400"/>
              <a:buChar char="■"/>
              <a:defRPr/>
            </a:lvl3pPr>
            <a:lvl4pPr lvl="3" algn="ctr" rtl="0">
              <a:spcBef>
                <a:spcPts val="0"/>
              </a:spcBef>
              <a:spcAft>
                <a:spcPts val="0"/>
              </a:spcAft>
              <a:buClr>
                <a:schemeClr val="dk1"/>
              </a:buClr>
              <a:buSzPts val="1400"/>
              <a:buChar char="●"/>
              <a:defRPr/>
            </a:lvl4pPr>
            <a:lvl5pPr lvl="4" algn="ctr" rtl="0">
              <a:spcBef>
                <a:spcPts val="0"/>
              </a:spcBef>
              <a:spcAft>
                <a:spcPts val="0"/>
              </a:spcAft>
              <a:buClr>
                <a:schemeClr val="dk1"/>
              </a:buClr>
              <a:buSzPts val="1400"/>
              <a:buChar char="○"/>
              <a:defRPr/>
            </a:lvl5pPr>
            <a:lvl6pPr lvl="5" algn="ctr" rtl="0">
              <a:spcBef>
                <a:spcPts val="0"/>
              </a:spcBef>
              <a:spcAft>
                <a:spcPts val="0"/>
              </a:spcAft>
              <a:buClr>
                <a:schemeClr val="dk1"/>
              </a:buClr>
              <a:buSzPts val="1400"/>
              <a:buChar char="■"/>
              <a:defRPr/>
            </a:lvl6pPr>
            <a:lvl7pPr lvl="6" algn="ctr" rtl="0">
              <a:spcBef>
                <a:spcPts val="0"/>
              </a:spcBef>
              <a:spcAft>
                <a:spcPts val="0"/>
              </a:spcAft>
              <a:buClr>
                <a:schemeClr val="dk1"/>
              </a:buClr>
              <a:buSzPts val="1400"/>
              <a:buChar char="●"/>
              <a:defRPr/>
            </a:lvl7pPr>
            <a:lvl8pPr lvl="7" algn="ctr" rtl="0">
              <a:spcBef>
                <a:spcPts val="0"/>
              </a:spcBef>
              <a:spcAft>
                <a:spcPts val="0"/>
              </a:spcAft>
              <a:buClr>
                <a:schemeClr val="dk1"/>
              </a:buClr>
              <a:buSzPts val="1400"/>
              <a:buChar char="○"/>
              <a:defRPr/>
            </a:lvl8pPr>
            <a:lvl9pPr lvl="8" algn="ctr" rtl="0">
              <a:spcBef>
                <a:spcPts val="0"/>
              </a:spcBef>
              <a:spcAft>
                <a:spcPts val="0"/>
              </a:spcAft>
              <a:buClr>
                <a:schemeClr val="dk1"/>
              </a:buClr>
              <a:buSzPts val="1400"/>
              <a:buChar char="■"/>
              <a:defRPr/>
            </a:lvl9pPr>
          </a:lstStyle>
          <a:p>
            <a:endParaRPr/>
          </a:p>
        </p:txBody>
      </p:sp>
      <p:sp>
        <p:nvSpPr>
          <p:cNvPr id="420" name="Google Shape;420;p46"/>
          <p:cNvSpPr txBox="1">
            <a:spLocks noGrp="1"/>
          </p:cNvSpPr>
          <p:nvPr>
            <p:ph type="subTitle" idx="2"/>
          </p:nvPr>
        </p:nvSpPr>
        <p:spPr>
          <a:xfrm>
            <a:off x="661213" y="1537663"/>
            <a:ext cx="3957600" cy="2889000"/>
          </a:xfrm>
          <a:prstGeom prst="rect">
            <a:avLst/>
          </a:prstGeom>
        </p:spPr>
        <p:txBody>
          <a:bodyPr spcFirstLastPara="1" wrap="square" lIns="91425" tIns="91425" rIns="91425" bIns="91425" anchor="ctr" anchorCtr="0">
            <a:noAutofit/>
          </a:bodyPr>
          <a:lstStyle>
            <a:lvl1pPr marR="38100" lvl="0" algn="ctr" rtl="0">
              <a:lnSpc>
                <a:spcPct val="100000"/>
              </a:lnSpc>
              <a:spcBef>
                <a:spcPts val="0"/>
              </a:spcBef>
              <a:spcAft>
                <a:spcPts val="0"/>
              </a:spcAft>
              <a:buClr>
                <a:schemeClr val="accent1"/>
              </a:buClr>
              <a:buSzPts val="1400"/>
              <a:buChar char="●"/>
              <a:defRPr sz="1400"/>
            </a:lvl1pPr>
            <a:lvl2pPr lvl="1" algn="ctr" rtl="0">
              <a:spcBef>
                <a:spcPts val="0"/>
              </a:spcBef>
              <a:spcAft>
                <a:spcPts val="0"/>
              </a:spcAft>
              <a:buClr>
                <a:schemeClr val="dk1"/>
              </a:buClr>
              <a:buSzPts val="1400"/>
              <a:buChar char="○"/>
              <a:defRPr/>
            </a:lvl2pPr>
            <a:lvl3pPr lvl="2" algn="ctr" rtl="0">
              <a:spcBef>
                <a:spcPts val="0"/>
              </a:spcBef>
              <a:spcAft>
                <a:spcPts val="0"/>
              </a:spcAft>
              <a:buClr>
                <a:schemeClr val="dk1"/>
              </a:buClr>
              <a:buSzPts val="1400"/>
              <a:buChar char="■"/>
              <a:defRPr/>
            </a:lvl3pPr>
            <a:lvl4pPr lvl="3" algn="ctr" rtl="0">
              <a:spcBef>
                <a:spcPts val="0"/>
              </a:spcBef>
              <a:spcAft>
                <a:spcPts val="0"/>
              </a:spcAft>
              <a:buClr>
                <a:schemeClr val="dk1"/>
              </a:buClr>
              <a:buSzPts val="1400"/>
              <a:buChar char="●"/>
              <a:defRPr/>
            </a:lvl4pPr>
            <a:lvl5pPr lvl="4" algn="ctr" rtl="0">
              <a:spcBef>
                <a:spcPts val="0"/>
              </a:spcBef>
              <a:spcAft>
                <a:spcPts val="0"/>
              </a:spcAft>
              <a:buClr>
                <a:schemeClr val="dk1"/>
              </a:buClr>
              <a:buSzPts val="1400"/>
              <a:buChar char="○"/>
              <a:defRPr/>
            </a:lvl5pPr>
            <a:lvl6pPr lvl="5" algn="ctr" rtl="0">
              <a:spcBef>
                <a:spcPts val="0"/>
              </a:spcBef>
              <a:spcAft>
                <a:spcPts val="0"/>
              </a:spcAft>
              <a:buClr>
                <a:schemeClr val="dk1"/>
              </a:buClr>
              <a:buSzPts val="1400"/>
              <a:buChar char="■"/>
              <a:defRPr/>
            </a:lvl6pPr>
            <a:lvl7pPr lvl="6" algn="ctr" rtl="0">
              <a:spcBef>
                <a:spcPts val="0"/>
              </a:spcBef>
              <a:spcAft>
                <a:spcPts val="0"/>
              </a:spcAft>
              <a:buClr>
                <a:schemeClr val="dk1"/>
              </a:buClr>
              <a:buSzPts val="1400"/>
              <a:buChar char="●"/>
              <a:defRPr/>
            </a:lvl7pPr>
            <a:lvl8pPr lvl="7" algn="ctr" rtl="0">
              <a:spcBef>
                <a:spcPts val="0"/>
              </a:spcBef>
              <a:spcAft>
                <a:spcPts val="0"/>
              </a:spcAft>
              <a:buClr>
                <a:schemeClr val="dk1"/>
              </a:buClr>
              <a:buSzPts val="1400"/>
              <a:buChar char="○"/>
              <a:defRPr/>
            </a:lvl8pPr>
            <a:lvl9pPr lvl="8" algn="ctr" rtl="0">
              <a:spcBef>
                <a:spcPts val="0"/>
              </a:spcBef>
              <a:spcAft>
                <a:spcPts val="0"/>
              </a:spcAft>
              <a:buClr>
                <a:schemeClr val="dk1"/>
              </a:buClr>
              <a:buSzPts val="14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2">
  <p:cSld name="CUSTOM_9">
    <p:spTree>
      <p:nvGrpSpPr>
        <p:cNvPr id="1" name="Shape 421"/>
        <p:cNvGrpSpPr/>
        <p:nvPr/>
      </p:nvGrpSpPr>
      <p:grpSpPr>
        <a:xfrm>
          <a:off x="0" y="0"/>
          <a:ext cx="0" cy="0"/>
          <a:chOff x="0" y="0"/>
          <a:chExt cx="0" cy="0"/>
        </a:xfrm>
      </p:grpSpPr>
      <p:sp>
        <p:nvSpPr>
          <p:cNvPr id="422" name="Google Shape;422;p47"/>
          <p:cNvSpPr txBox="1">
            <a:spLocks noGrp="1"/>
          </p:cNvSpPr>
          <p:nvPr>
            <p:ph type="subTitle" idx="1"/>
          </p:nvPr>
        </p:nvSpPr>
        <p:spPr>
          <a:xfrm>
            <a:off x="4816075" y="3616375"/>
            <a:ext cx="2942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423" name="Google Shape;423;p47"/>
          <p:cNvSpPr txBox="1">
            <a:spLocks noGrp="1"/>
          </p:cNvSpPr>
          <p:nvPr>
            <p:ph type="subTitle" idx="2"/>
          </p:nvPr>
        </p:nvSpPr>
        <p:spPr>
          <a:xfrm>
            <a:off x="4816200" y="3956375"/>
            <a:ext cx="2941800" cy="65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b="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24" name="Google Shape;424;p47"/>
          <p:cNvSpPr txBox="1">
            <a:spLocks noGrp="1"/>
          </p:cNvSpPr>
          <p:nvPr>
            <p:ph type="subTitle" idx="3"/>
          </p:nvPr>
        </p:nvSpPr>
        <p:spPr>
          <a:xfrm>
            <a:off x="1385829" y="3616375"/>
            <a:ext cx="2942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425" name="Google Shape;425;p47"/>
          <p:cNvSpPr txBox="1">
            <a:spLocks noGrp="1"/>
          </p:cNvSpPr>
          <p:nvPr>
            <p:ph type="subTitle" idx="4"/>
          </p:nvPr>
        </p:nvSpPr>
        <p:spPr>
          <a:xfrm>
            <a:off x="1386025" y="3956375"/>
            <a:ext cx="2941800" cy="65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b="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26" name="Google Shape;426;p47"/>
          <p:cNvSpPr txBox="1">
            <a:spLocks noGrp="1"/>
          </p:cNvSpPr>
          <p:nvPr>
            <p:ph type="title"/>
          </p:nvPr>
        </p:nvSpPr>
        <p:spPr>
          <a:xfrm>
            <a:off x="713225" y="445025"/>
            <a:ext cx="2729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427" name="Google Shape;427;p47"/>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28" name="Google Shape;428;p47"/>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hree columns 4">
  <p:cSld name="CUSTOM_31">
    <p:spTree>
      <p:nvGrpSpPr>
        <p:cNvPr id="1" name="Shape 429"/>
        <p:cNvGrpSpPr/>
        <p:nvPr/>
      </p:nvGrpSpPr>
      <p:grpSpPr>
        <a:xfrm>
          <a:off x="0" y="0"/>
          <a:ext cx="0" cy="0"/>
          <a:chOff x="0" y="0"/>
          <a:chExt cx="0" cy="0"/>
        </a:xfrm>
      </p:grpSpPr>
      <p:sp>
        <p:nvSpPr>
          <p:cNvPr id="430" name="Google Shape;430;p48"/>
          <p:cNvSpPr txBox="1">
            <a:spLocks noGrp="1"/>
          </p:cNvSpPr>
          <p:nvPr>
            <p:ph type="title"/>
          </p:nvPr>
        </p:nvSpPr>
        <p:spPr>
          <a:xfrm>
            <a:off x="1244250" y="445025"/>
            <a:ext cx="665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atin typeface="Merriweather Light"/>
                <a:ea typeface="Merriweather Light"/>
                <a:cs typeface="Merriweather Light"/>
                <a:sym typeface="Merriweather Light"/>
              </a:defRPr>
            </a:lvl2pPr>
            <a:lvl3pPr lvl="2" algn="ctr" rtl="0">
              <a:spcBef>
                <a:spcPts val="0"/>
              </a:spcBef>
              <a:spcAft>
                <a:spcPts val="0"/>
              </a:spcAft>
              <a:buSzPts val="3000"/>
              <a:buNone/>
              <a:defRPr>
                <a:latin typeface="Merriweather Light"/>
                <a:ea typeface="Merriweather Light"/>
                <a:cs typeface="Merriweather Light"/>
                <a:sym typeface="Merriweather Light"/>
              </a:defRPr>
            </a:lvl3pPr>
            <a:lvl4pPr lvl="3" algn="ctr" rtl="0">
              <a:spcBef>
                <a:spcPts val="0"/>
              </a:spcBef>
              <a:spcAft>
                <a:spcPts val="0"/>
              </a:spcAft>
              <a:buSzPts val="3000"/>
              <a:buNone/>
              <a:defRPr>
                <a:latin typeface="Merriweather Light"/>
                <a:ea typeface="Merriweather Light"/>
                <a:cs typeface="Merriweather Light"/>
                <a:sym typeface="Merriweather Light"/>
              </a:defRPr>
            </a:lvl4pPr>
            <a:lvl5pPr lvl="4" algn="ctr" rtl="0">
              <a:spcBef>
                <a:spcPts val="0"/>
              </a:spcBef>
              <a:spcAft>
                <a:spcPts val="0"/>
              </a:spcAft>
              <a:buSzPts val="3000"/>
              <a:buNone/>
              <a:defRPr>
                <a:latin typeface="Merriweather Light"/>
                <a:ea typeface="Merriweather Light"/>
                <a:cs typeface="Merriweather Light"/>
                <a:sym typeface="Merriweather Light"/>
              </a:defRPr>
            </a:lvl5pPr>
            <a:lvl6pPr lvl="5" algn="ctr" rtl="0">
              <a:spcBef>
                <a:spcPts val="0"/>
              </a:spcBef>
              <a:spcAft>
                <a:spcPts val="0"/>
              </a:spcAft>
              <a:buSzPts val="3000"/>
              <a:buNone/>
              <a:defRPr>
                <a:latin typeface="Merriweather Light"/>
                <a:ea typeface="Merriweather Light"/>
                <a:cs typeface="Merriweather Light"/>
                <a:sym typeface="Merriweather Light"/>
              </a:defRPr>
            </a:lvl6pPr>
            <a:lvl7pPr lvl="6" algn="ctr" rtl="0">
              <a:spcBef>
                <a:spcPts val="0"/>
              </a:spcBef>
              <a:spcAft>
                <a:spcPts val="0"/>
              </a:spcAft>
              <a:buSzPts val="3000"/>
              <a:buNone/>
              <a:defRPr>
                <a:latin typeface="Merriweather Light"/>
                <a:ea typeface="Merriweather Light"/>
                <a:cs typeface="Merriweather Light"/>
                <a:sym typeface="Merriweather Light"/>
              </a:defRPr>
            </a:lvl7pPr>
            <a:lvl8pPr lvl="7" algn="ctr" rtl="0">
              <a:spcBef>
                <a:spcPts val="0"/>
              </a:spcBef>
              <a:spcAft>
                <a:spcPts val="0"/>
              </a:spcAft>
              <a:buSzPts val="3000"/>
              <a:buNone/>
              <a:defRPr>
                <a:latin typeface="Merriweather Light"/>
                <a:ea typeface="Merriweather Light"/>
                <a:cs typeface="Merriweather Light"/>
                <a:sym typeface="Merriweather Light"/>
              </a:defRPr>
            </a:lvl8pPr>
            <a:lvl9pPr lvl="8" algn="ctr"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sp>
        <p:nvSpPr>
          <p:cNvPr id="431" name="Google Shape;431;p48"/>
          <p:cNvSpPr txBox="1">
            <a:spLocks noGrp="1"/>
          </p:cNvSpPr>
          <p:nvPr>
            <p:ph type="subTitle" idx="1"/>
          </p:nvPr>
        </p:nvSpPr>
        <p:spPr>
          <a:xfrm>
            <a:off x="3509000" y="33987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432" name="Google Shape;432;p48"/>
          <p:cNvSpPr txBox="1">
            <a:spLocks noGrp="1"/>
          </p:cNvSpPr>
          <p:nvPr>
            <p:ph type="subTitle" idx="2"/>
          </p:nvPr>
        </p:nvSpPr>
        <p:spPr>
          <a:xfrm>
            <a:off x="3509025" y="3814950"/>
            <a:ext cx="2126100" cy="88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33" name="Google Shape;433;p48"/>
          <p:cNvSpPr txBox="1">
            <a:spLocks noGrp="1"/>
          </p:cNvSpPr>
          <p:nvPr>
            <p:ph type="subTitle" idx="3"/>
          </p:nvPr>
        </p:nvSpPr>
        <p:spPr>
          <a:xfrm>
            <a:off x="953025" y="33987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434" name="Google Shape;434;p48"/>
          <p:cNvSpPr txBox="1">
            <a:spLocks noGrp="1"/>
          </p:cNvSpPr>
          <p:nvPr>
            <p:ph type="subTitle" idx="4"/>
          </p:nvPr>
        </p:nvSpPr>
        <p:spPr>
          <a:xfrm>
            <a:off x="953125" y="3814951"/>
            <a:ext cx="2126100" cy="88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35" name="Google Shape;435;p48"/>
          <p:cNvSpPr txBox="1">
            <a:spLocks noGrp="1"/>
          </p:cNvSpPr>
          <p:nvPr>
            <p:ph type="subTitle" idx="5"/>
          </p:nvPr>
        </p:nvSpPr>
        <p:spPr>
          <a:xfrm>
            <a:off x="6064875" y="33987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436" name="Google Shape;436;p48"/>
          <p:cNvSpPr txBox="1">
            <a:spLocks noGrp="1"/>
          </p:cNvSpPr>
          <p:nvPr>
            <p:ph type="subTitle" idx="6"/>
          </p:nvPr>
        </p:nvSpPr>
        <p:spPr>
          <a:xfrm>
            <a:off x="6064875" y="3814950"/>
            <a:ext cx="2126100" cy="88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437" name="Google Shape;437;p48"/>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38" name="Google Shape;438;p48"/>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39" name="Google Shape;439;p48"/>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40" name="Google Shape;440;p48"/>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hanks">
  <p:cSld name="CUSTOM_1">
    <p:spTree>
      <p:nvGrpSpPr>
        <p:cNvPr id="1" name="Shape 441"/>
        <p:cNvGrpSpPr/>
        <p:nvPr/>
      </p:nvGrpSpPr>
      <p:grpSpPr>
        <a:xfrm>
          <a:off x="0" y="0"/>
          <a:ext cx="0" cy="0"/>
          <a:chOff x="0" y="0"/>
          <a:chExt cx="0" cy="0"/>
        </a:xfrm>
      </p:grpSpPr>
      <p:sp>
        <p:nvSpPr>
          <p:cNvPr id="442" name="Google Shape;442;p49"/>
          <p:cNvSpPr txBox="1">
            <a:spLocks noGrp="1"/>
          </p:cNvSpPr>
          <p:nvPr>
            <p:ph type="title"/>
          </p:nvPr>
        </p:nvSpPr>
        <p:spPr>
          <a:xfrm>
            <a:off x="2832900" y="791200"/>
            <a:ext cx="3478200" cy="92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300"/>
              <a:buNone/>
              <a:defRPr sz="7000"/>
            </a:lvl1pPr>
            <a:lvl2pPr lvl="1" algn="ctr" rtl="0">
              <a:spcBef>
                <a:spcPts val="0"/>
              </a:spcBef>
              <a:spcAft>
                <a:spcPts val="0"/>
              </a:spcAft>
              <a:buSzPts val="3000"/>
              <a:buNone/>
              <a:defRPr>
                <a:latin typeface="Open Sans"/>
                <a:ea typeface="Open Sans"/>
                <a:cs typeface="Open Sans"/>
                <a:sym typeface="Open Sans"/>
              </a:defRPr>
            </a:lvl2pPr>
            <a:lvl3pPr lvl="2" algn="ctr" rtl="0">
              <a:spcBef>
                <a:spcPts val="0"/>
              </a:spcBef>
              <a:spcAft>
                <a:spcPts val="0"/>
              </a:spcAft>
              <a:buSzPts val="3000"/>
              <a:buNone/>
              <a:defRPr>
                <a:latin typeface="Open Sans"/>
                <a:ea typeface="Open Sans"/>
                <a:cs typeface="Open Sans"/>
                <a:sym typeface="Open Sans"/>
              </a:defRPr>
            </a:lvl3pPr>
            <a:lvl4pPr lvl="3" algn="ctr" rtl="0">
              <a:spcBef>
                <a:spcPts val="0"/>
              </a:spcBef>
              <a:spcAft>
                <a:spcPts val="0"/>
              </a:spcAft>
              <a:buSzPts val="3000"/>
              <a:buNone/>
              <a:defRPr>
                <a:latin typeface="Open Sans"/>
                <a:ea typeface="Open Sans"/>
                <a:cs typeface="Open Sans"/>
                <a:sym typeface="Open Sans"/>
              </a:defRPr>
            </a:lvl4pPr>
            <a:lvl5pPr lvl="4" algn="ctr" rtl="0">
              <a:spcBef>
                <a:spcPts val="0"/>
              </a:spcBef>
              <a:spcAft>
                <a:spcPts val="0"/>
              </a:spcAft>
              <a:buSzPts val="3000"/>
              <a:buNone/>
              <a:defRPr>
                <a:latin typeface="Open Sans"/>
                <a:ea typeface="Open Sans"/>
                <a:cs typeface="Open Sans"/>
                <a:sym typeface="Open Sans"/>
              </a:defRPr>
            </a:lvl5pPr>
            <a:lvl6pPr lvl="5" algn="ctr" rtl="0">
              <a:spcBef>
                <a:spcPts val="0"/>
              </a:spcBef>
              <a:spcAft>
                <a:spcPts val="0"/>
              </a:spcAft>
              <a:buSzPts val="3000"/>
              <a:buNone/>
              <a:defRPr>
                <a:latin typeface="Open Sans"/>
                <a:ea typeface="Open Sans"/>
                <a:cs typeface="Open Sans"/>
                <a:sym typeface="Open Sans"/>
              </a:defRPr>
            </a:lvl6pPr>
            <a:lvl7pPr lvl="6" algn="ctr" rtl="0">
              <a:spcBef>
                <a:spcPts val="0"/>
              </a:spcBef>
              <a:spcAft>
                <a:spcPts val="0"/>
              </a:spcAft>
              <a:buSzPts val="3000"/>
              <a:buNone/>
              <a:defRPr>
                <a:latin typeface="Open Sans"/>
                <a:ea typeface="Open Sans"/>
                <a:cs typeface="Open Sans"/>
                <a:sym typeface="Open Sans"/>
              </a:defRPr>
            </a:lvl7pPr>
            <a:lvl8pPr lvl="7" algn="ctr" rtl="0">
              <a:spcBef>
                <a:spcPts val="0"/>
              </a:spcBef>
              <a:spcAft>
                <a:spcPts val="0"/>
              </a:spcAft>
              <a:buSzPts val="3000"/>
              <a:buNone/>
              <a:defRPr>
                <a:latin typeface="Open Sans"/>
                <a:ea typeface="Open Sans"/>
                <a:cs typeface="Open Sans"/>
                <a:sym typeface="Open Sans"/>
              </a:defRPr>
            </a:lvl8pPr>
            <a:lvl9pPr lvl="8" algn="ctr" rtl="0">
              <a:spcBef>
                <a:spcPts val="0"/>
              </a:spcBef>
              <a:spcAft>
                <a:spcPts val="0"/>
              </a:spcAft>
              <a:buSzPts val="3000"/>
              <a:buNone/>
              <a:defRPr>
                <a:latin typeface="Open Sans"/>
                <a:ea typeface="Open Sans"/>
                <a:cs typeface="Open Sans"/>
                <a:sym typeface="Open Sans"/>
              </a:defRPr>
            </a:lvl9pPr>
          </a:lstStyle>
          <a:p>
            <a:endParaRPr/>
          </a:p>
        </p:txBody>
      </p:sp>
      <p:sp>
        <p:nvSpPr>
          <p:cNvPr id="443" name="Google Shape;443;p49"/>
          <p:cNvSpPr txBox="1">
            <a:spLocks noGrp="1"/>
          </p:cNvSpPr>
          <p:nvPr>
            <p:ph type="subTitle" idx="1"/>
          </p:nvPr>
        </p:nvSpPr>
        <p:spPr>
          <a:xfrm>
            <a:off x="2983350" y="1749425"/>
            <a:ext cx="3177300" cy="92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44" name="Google Shape;444;p49"/>
          <p:cNvSpPr txBox="1"/>
          <p:nvPr/>
        </p:nvSpPr>
        <p:spPr>
          <a:xfrm>
            <a:off x="2900450" y="3438275"/>
            <a:ext cx="3343200" cy="71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solidFill>
                  <a:schemeClr val="dk2"/>
                </a:solidFill>
                <a:latin typeface="Montserrat"/>
                <a:ea typeface="Montserrat"/>
                <a:cs typeface="Montserrat"/>
                <a:sym typeface="Montserrat"/>
              </a:rPr>
              <a:t>CREDITS</a:t>
            </a:r>
            <a:r>
              <a:rPr lang="en" sz="1100">
                <a:solidFill>
                  <a:schemeClr val="dk2"/>
                </a:solidFill>
                <a:latin typeface="Montserrat"/>
                <a:ea typeface="Montserrat"/>
                <a:cs typeface="Montserrat"/>
                <a:sym typeface="Montserrat"/>
              </a:rPr>
              <a:t>: This presentation template was created by </a:t>
            </a:r>
            <a:r>
              <a:rPr lang="en" sz="1100" b="1">
                <a:solidFill>
                  <a:schemeClr val="dk2"/>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100">
                <a:solidFill>
                  <a:schemeClr val="dk2"/>
                </a:solidFill>
                <a:latin typeface="Montserrat"/>
                <a:ea typeface="Montserrat"/>
                <a:cs typeface="Montserrat"/>
                <a:sym typeface="Montserrat"/>
              </a:rPr>
              <a:t>, including icons by </a:t>
            </a:r>
            <a:r>
              <a:rPr lang="en" sz="1100" b="1">
                <a:solidFill>
                  <a:schemeClr val="dk2"/>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100">
                <a:solidFill>
                  <a:schemeClr val="dk2"/>
                </a:solidFill>
                <a:latin typeface="Montserrat"/>
                <a:ea typeface="Montserrat"/>
                <a:cs typeface="Montserrat"/>
                <a:sym typeface="Montserrat"/>
              </a:rPr>
              <a:t>, infographics &amp; images by </a:t>
            </a:r>
            <a:r>
              <a:rPr lang="en" sz="1100" b="1">
                <a:solidFill>
                  <a:schemeClr val="dk2"/>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endParaRPr sz="1100" b="1">
              <a:solidFill>
                <a:schemeClr val="dk2"/>
              </a:solidFill>
              <a:latin typeface="Montserrat"/>
              <a:ea typeface="Montserrat"/>
              <a:cs typeface="Montserrat"/>
              <a:sym typeface="Montserrat"/>
            </a:endParaRPr>
          </a:p>
        </p:txBody>
      </p:sp>
      <p:cxnSp>
        <p:nvCxnSpPr>
          <p:cNvPr id="445" name="Google Shape;445;p49"/>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46" name="Google Shape;446;p49"/>
          <p:cNvCxnSpPr/>
          <p:nvPr/>
        </p:nvCxnSpPr>
        <p:spPr>
          <a:xfrm>
            <a:off x="-257975" y="3935375"/>
            <a:ext cx="3047400" cy="13464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47" name="Google Shape;447;p49"/>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48" name="Google Shape;448;p49"/>
          <p:cNvCxnSpPr/>
          <p:nvPr/>
        </p:nvCxnSpPr>
        <p:spPr>
          <a:xfrm>
            <a:off x="6467450" y="-72550"/>
            <a:ext cx="3047400" cy="1346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449"/>
        <p:cNvGrpSpPr/>
        <p:nvPr/>
      </p:nvGrpSpPr>
      <p:grpSpPr>
        <a:xfrm>
          <a:off x="0" y="0"/>
          <a:ext cx="0" cy="0"/>
          <a:chOff x="0" y="0"/>
          <a:chExt cx="0" cy="0"/>
        </a:xfrm>
      </p:grpSpPr>
      <p:cxnSp>
        <p:nvCxnSpPr>
          <p:cNvPr id="450" name="Google Shape;450;p50"/>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1" name="Google Shape;451;p50"/>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cxnSp>
        <p:nvCxnSpPr>
          <p:cNvPr id="40" name="Google Shape;40;p6"/>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1" name="Google Shape;41;p6"/>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452"/>
        <p:cNvGrpSpPr/>
        <p:nvPr/>
      </p:nvGrpSpPr>
      <p:grpSpPr>
        <a:xfrm>
          <a:off x="0" y="0"/>
          <a:ext cx="0" cy="0"/>
          <a:chOff x="0" y="0"/>
          <a:chExt cx="0" cy="0"/>
        </a:xfrm>
      </p:grpSpPr>
      <p:cxnSp>
        <p:nvCxnSpPr>
          <p:cNvPr id="453" name="Google Shape;453;p51"/>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4" name="Google Shape;454;p51"/>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5" name="Google Shape;455;p51"/>
          <p:cNvCxnSpPr/>
          <p:nvPr/>
        </p:nvCxnSpPr>
        <p:spPr>
          <a:xfrm>
            <a:off x="7434175" y="-125600"/>
            <a:ext cx="1993200" cy="13302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56" name="Google Shape;456;p51"/>
          <p:cNvCxnSpPr/>
          <p:nvPr/>
        </p:nvCxnSpPr>
        <p:spPr>
          <a:xfrm>
            <a:off x="-147275" y="3943475"/>
            <a:ext cx="1993200" cy="1330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2">
  <p:cSld name="CUSTOM_10_1_1">
    <p:spTree>
      <p:nvGrpSpPr>
        <p:cNvPr id="1" name="Shape 457"/>
        <p:cNvGrpSpPr/>
        <p:nvPr/>
      </p:nvGrpSpPr>
      <p:grpSpPr>
        <a:xfrm>
          <a:off x="0" y="0"/>
          <a:ext cx="0" cy="0"/>
          <a:chOff x="0" y="0"/>
          <a:chExt cx="0" cy="0"/>
        </a:xfrm>
      </p:grpSpPr>
      <p:cxnSp>
        <p:nvCxnSpPr>
          <p:cNvPr id="458" name="Google Shape;458;p5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9" name="Google Shape;459;p5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60" name="Google Shape;460;p52"/>
          <p:cNvCxnSpPr/>
          <p:nvPr/>
        </p:nvCxnSpPr>
        <p:spPr>
          <a:xfrm flipH="1">
            <a:off x="6772150" y="3663450"/>
            <a:ext cx="2823300" cy="1633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3">
  <p:cSld name="CUSTOM_30">
    <p:spTree>
      <p:nvGrpSpPr>
        <p:cNvPr id="1" name="Shape 461"/>
        <p:cNvGrpSpPr/>
        <p:nvPr/>
      </p:nvGrpSpPr>
      <p:grpSpPr>
        <a:xfrm>
          <a:off x="0" y="0"/>
          <a:ext cx="0" cy="0"/>
          <a:chOff x="0" y="0"/>
          <a:chExt cx="0" cy="0"/>
        </a:xfrm>
      </p:grpSpPr>
      <p:cxnSp>
        <p:nvCxnSpPr>
          <p:cNvPr id="462" name="Google Shape;462;p5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63" name="Google Shape;463;p5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64" name="Google Shape;464;p53"/>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65" name="Google Shape;465;p53"/>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66" name="Google Shape;466;p53"/>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67" name="Google Shape;467;p53"/>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7"/>
          <p:cNvSpPr txBox="1">
            <a:spLocks noGrp="1"/>
          </p:cNvSpPr>
          <p:nvPr>
            <p:ph type="subTitle" idx="1"/>
          </p:nvPr>
        </p:nvSpPr>
        <p:spPr>
          <a:xfrm>
            <a:off x="2247500" y="1433050"/>
            <a:ext cx="1838100" cy="3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9pPr>
          </a:lstStyle>
          <a:p>
            <a:endParaRPr/>
          </a:p>
        </p:txBody>
      </p:sp>
      <p:sp>
        <p:nvSpPr>
          <p:cNvPr id="44" name="Google Shape;44;p7"/>
          <p:cNvSpPr txBox="1">
            <a:spLocks noGrp="1"/>
          </p:cNvSpPr>
          <p:nvPr>
            <p:ph type="subTitle" idx="2"/>
          </p:nvPr>
        </p:nvSpPr>
        <p:spPr>
          <a:xfrm>
            <a:off x="2247500" y="1790050"/>
            <a:ext cx="5160300" cy="2754000"/>
          </a:xfrm>
          <a:prstGeom prst="rect">
            <a:avLst/>
          </a:prstGeom>
        </p:spPr>
        <p:txBody>
          <a:bodyPr spcFirstLastPara="1" wrap="square" lIns="91425" tIns="91425" rIns="91425" bIns="91425" anchor="t" anchorCtr="0">
            <a:noAutofit/>
          </a:bodyPr>
          <a:lstStyle>
            <a:lvl1pPr marR="50800" lvl="0" rtl="0">
              <a:lnSpc>
                <a:spcPct val="166000"/>
              </a:lnSpc>
              <a:spcBef>
                <a:spcPts val="0"/>
              </a:spcBef>
              <a:spcAft>
                <a:spcPts val="0"/>
              </a:spcAft>
              <a:buClr>
                <a:schemeClr val="accent1"/>
              </a:buClr>
              <a:buSzPts val="1400"/>
              <a:buChar char="●"/>
              <a:defRPr sz="1400">
                <a:solidFill>
                  <a:srgbClr val="374957"/>
                </a:solidFill>
              </a:defRPr>
            </a:lvl1pPr>
            <a:lvl2pPr lvl="1" algn="ctr" rtl="0">
              <a:spcBef>
                <a:spcPts val="0"/>
              </a:spcBef>
              <a:spcAft>
                <a:spcPts val="0"/>
              </a:spcAft>
              <a:buClr>
                <a:schemeClr val="dk1"/>
              </a:buClr>
              <a:buSzPts val="1400"/>
              <a:buChar char="○"/>
              <a:defRPr/>
            </a:lvl2pPr>
            <a:lvl3pPr lvl="2" algn="ctr" rtl="0">
              <a:spcBef>
                <a:spcPts val="0"/>
              </a:spcBef>
              <a:spcAft>
                <a:spcPts val="0"/>
              </a:spcAft>
              <a:buClr>
                <a:schemeClr val="dk1"/>
              </a:buClr>
              <a:buSzPts val="1400"/>
              <a:buChar char="■"/>
              <a:defRPr/>
            </a:lvl3pPr>
            <a:lvl4pPr lvl="3" algn="ctr" rtl="0">
              <a:spcBef>
                <a:spcPts val="0"/>
              </a:spcBef>
              <a:spcAft>
                <a:spcPts val="0"/>
              </a:spcAft>
              <a:buClr>
                <a:schemeClr val="dk1"/>
              </a:buClr>
              <a:buSzPts val="1400"/>
              <a:buChar char="●"/>
              <a:defRPr/>
            </a:lvl4pPr>
            <a:lvl5pPr lvl="4" algn="ctr" rtl="0">
              <a:spcBef>
                <a:spcPts val="0"/>
              </a:spcBef>
              <a:spcAft>
                <a:spcPts val="0"/>
              </a:spcAft>
              <a:buClr>
                <a:schemeClr val="dk1"/>
              </a:buClr>
              <a:buSzPts val="1400"/>
              <a:buChar char="○"/>
              <a:defRPr/>
            </a:lvl5pPr>
            <a:lvl6pPr lvl="5" algn="ctr" rtl="0">
              <a:spcBef>
                <a:spcPts val="0"/>
              </a:spcBef>
              <a:spcAft>
                <a:spcPts val="0"/>
              </a:spcAft>
              <a:buClr>
                <a:schemeClr val="dk1"/>
              </a:buClr>
              <a:buSzPts val="1400"/>
              <a:buChar char="■"/>
              <a:defRPr/>
            </a:lvl6pPr>
            <a:lvl7pPr lvl="6" algn="ctr" rtl="0">
              <a:spcBef>
                <a:spcPts val="0"/>
              </a:spcBef>
              <a:spcAft>
                <a:spcPts val="0"/>
              </a:spcAft>
              <a:buClr>
                <a:schemeClr val="dk1"/>
              </a:buClr>
              <a:buSzPts val="1400"/>
              <a:buChar char="●"/>
              <a:defRPr/>
            </a:lvl7pPr>
            <a:lvl8pPr lvl="7" algn="ctr" rtl="0">
              <a:spcBef>
                <a:spcPts val="0"/>
              </a:spcBef>
              <a:spcAft>
                <a:spcPts val="0"/>
              </a:spcAft>
              <a:buClr>
                <a:schemeClr val="dk1"/>
              </a:buClr>
              <a:buSzPts val="1400"/>
              <a:buChar char="○"/>
              <a:defRPr/>
            </a:lvl8pPr>
            <a:lvl9pPr lvl="8" algn="ctr" rtl="0">
              <a:spcBef>
                <a:spcPts val="0"/>
              </a:spcBef>
              <a:spcAft>
                <a:spcPts val="0"/>
              </a:spcAft>
              <a:buClr>
                <a:schemeClr val="dk1"/>
              </a:buClr>
              <a:buSzPts val="1400"/>
              <a:buChar char="■"/>
              <a:defRPr/>
            </a:lvl9pPr>
          </a:lstStyle>
          <a:p>
            <a:endParaRPr/>
          </a:p>
        </p:txBody>
      </p:sp>
      <p:sp>
        <p:nvSpPr>
          <p:cNvPr id="45" name="Google Shape;45;p7"/>
          <p:cNvSpPr txBox="1">
            <a:spLocks noGrp="1"/>
          </p:cNvSpPr>
          <p:nvPr>
            <p:ph type="title"/>
          </p:nvPr>
        </p:nvSpPr>
        <p:spPr>
          <a:xfrm>
            <a:off x="713225" y="445025"/>
            <a:ext cx="4297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46" name="Google Shape;46;p7"/>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7" name="Google Shape;47;p7"/>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1122500" y="1073000"/>
            <a:ext cx="6899100" cy="2856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9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cxnSp>
        <p:nvCxnSpPr>
          <p:cNvPr id="50" name="Google Shape;50;p8"/>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51" name="Google Shape;51;p8"/>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52" name="Google Shape;52;p8"/>
          <p:cNvCxnSpPr/>
          <p:nvPr/>
        </p:nvCxnSpPr>
        <p:spPr>
          <a:xfrm flipH="1">
            <a:off x="7093250" y="3935075"/>
            <a:ext cx="2332800" cy="1347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53" name="Google Shape;53;p8"/>
          <p:cNvCxnSpPr/>
          <p:nvPr/>
        </p:nvCxnSpPr>
        <p:spPr>
          <a:xfrm flipH="1">
            <a:off x="-420450" y="-121600"/>
            <a:ext cx="2332800" cy="1347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txBox="1">
            <a:spLocks noGrp="1"/>
          </p:cNvSpPr>
          <p:nvPr>
            <p:ph type="subTitle" idx="1"/>
          </p:nvPr>
        </p:nvSpPr>
        <p:spPr>
          <a:xfrm>
            <a:off x="895950" y="1682000"/>
            <a:ext cx="3847200" cy="237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Char char="●"/>
              <a:defRPr sz="1400"/>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sp>
        <p:nvSpPr>
          <p:cNvPr id="56" name="Google Shape;56;p9"/>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57" name="Google Shape;57;p9"/>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58" name="Google Shape;58;p9"/>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59" name="Google Shape;59;p9"/>
          <p:cNvCxnSpPr/>
          <p:nvPr/>
        </p:nvCxnSpPr>
        <p:spPr>
          <a:xfrm flipH="1">
            <a:off x="5925450" y="2797500"/>
            <a:ext cx="3378000" cy="24669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0"/>
        <p:cNvGrpSpPr/>
        <p:nvPr/>
      </p:nvGrpSpPr>
      <p:grpSpPr>
        <a:xfrm>
          <a:off x="0" y="0"/>
          <a:ext cx="0" cy="0"/>
          <a:chOff x="0" y="0"/>
          <a:chExt cx="0" cy="0"/>
        </a:xfrm>
      </p:grpSpPr>
      <p:sp>
        <p:nvSpPr>
          <p:cNvPr id="61" name="Google Shape;61;p10"/>
          <p:cNvSpPr txBox="1">
            <a:spLocks noGrp="1"/>
          </p:cNvSpPr>
          <p:nvPr>
            <p:ph type="body" idx="1"/>
          </p:nvPr>
        </p:nvSpPr>
        <p:spPr>
          <a:xfrm>
            <a:off x="713225" y="441927"/>
            <a:ext cx="3557100" cy="977700"/>
          </a:xfrm>
          <a:prstGeom prst="rect">
            <a:avLst/>
          </a:prstGeom>
        </p:spPr>
        <p:txBody>
          <a:bodyPr spcFirstLastPara="1" wrap="square" lIns="91425" tIns="91425" rIns="91425" bIns="91425" anchor="t" anchorCtr="0">
            <a:noAutofit/>
          </a:bodyPr>
          <a:lstStyle>
            <a:lvl1pPr marL="457200" lvl="0" indent="-228600">
              <a:lnSpc>
                <a:spcPct val="100000"/>
              </a:lnSpc>
              <a:spcBef>
                <a:spcPts val="0"/>
              </a:spcBef>
              <a:spcAft>
                <a:spcPts val="0"/>
              </a:spcAft>
              <a:buSzPts val="1800"/>
              <a:buNone/>
              <a:defRPr sz="3000">
                <a:latin typeface="Vidaloka"/>
                <a:ea typeface="Vidaloka"/>
                <a:cs typeface="Vidaloka"/>
                <a:sym typeface="Vidaloka"/>
              </a:defRPr>
            </a:lvl1pPr>
          </a:lstStyle>
          <a:p>
            <a:endParaRPr/>
          </a:p>
        </p:txBody>
      </p:sp>
      <p:cxnSp>
        <p:nvCxnSpPr>
          <p:cNvPr id="62" name="Google Shape;62;p10"/>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63" name="Google Shape;63;p10"/>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64" name="Google Shape;64;p10"/>
          <p:cNvCxnSpPr/>
          <p:nvPr/>
        </p:nvCxnSpPr>
        <p:spPr>
          <a:xfrm rot="10800000" flipH="1">
            <a:off x="6144975" y="3103725"/>
            <a:ext cx="3118200" cy="22011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Vidaloka"/>
              <a:buNone/>
              <a:defRPr sz="3000">
                <a:solidFill>
                  <a:schemeClr val="dk1"/>
                </a:solidFill>
                <a:latin typeface="Vidaloka"/>
                <a:ea typeface="Vidaloka"/>
                <a:cs typeface="Vidaloka"/>
                <a:sym typeface="Vidaloka"/>
              </a:defRPr>
            </a:lvl1pPr>
            <a:lvl2pPr lvl="1">
              <a:spcBef>
                <a:spcPts val="0"/>
              </a:spcBef>
              <a:spcAft>
                <a:spcPts val="0"/>
              </a:spcAft>
              <a:buClr>
                <a:schemeClr val="dk1"/>
              </a:buClr>
              <a:buSzPts val="3000"/>
              <a:buNone/>
              <a:defRPr sz="3000" i="1">
                <a:solidFill>
                  <a:schemeClr val="dk1"/>
                </a:solidFill>
              </a:defRPr>
            </a:lvl2pPr>
            <a:lvl3pPr lvl="2">
              <a:spcBef>
                <a:spcPts val="0"/>
              </a:spcBef>
              <a:spcAft>
                <a:spcPts val="0"/>
              </a:spcAft>
              <a:buClr>
                <a:schemeClr val="dk1"/>
              </a:buClr>
              <a:buSzPts val="3000"/>
              <a:buNone/>
              <a:defRPr sz="3000" i="1">
                <a:solidFill>
                  <a:schemeClr val="dk1"/>
                </a:solidFill>
              </a:defRPr>
            </a:lvl3pPr>
            <a:lvl4pPr lvl="3">
              <a:spcBef>
                <a:spcPts val="0"/>
              </a:spcBef>
              <a:spcAft>
                <a:spcPts val="0"/>
              </a:spcAft>
              <a:buClr>
                <a:schemeClr val="dk1"/>
              </a:buClr>
              <a:buSzPts val="3000"/>
              <a:buNone/>
              <a:defRPr sz="3000" i="1">
                <a:solidFill>
                  <a:schemeClr val="dk1"/>
                </a:solidFill>
              </a:defRPr>
            </a:lvl4pPr>
            <a:lvl5pPr lvl="4">
              <a:spcBef>
                <a:spcPts val="0"/>
              </a:spcBef>
              <a:spcAft>
                <a:spcPts val="0"/>
              </a:spcAft>
              <a:buClr>
                <a:schemeClr val="dk1"/>
              </a:buClr>
              <a:buSzPts val="3000"/>
              <a:buNone/>
              <a:defRPr sz="3000" i="1">
                <a:solidFill>
                  <a:schemeClr val="dk1"/>
                </a:solidFill>
              </a:defRPr>
            </a:lvl5pPr>
            <a:lvl6pPr lvl="5">
              <a:spcBef>
                <a:spcPts val="0"/>
              </a:spcBef>
              <a:spcAft>
                <a:spcPts val="0"/>
              </a:spcAft>
              <a:buClr>
                <a:schemeClr val="dk1"/>
              </a:buClr>
              <a:buSzPts val="3000"/>
              <a:buNone/>
              <a:defRPr sz="3000" i="1">
                <a:solidFill>
                  <a:schemeClr val="dk1"/>
                </a:solidFill>
              </a:defRPr>
            </a:lvl6pPr>
            <a:lvl7pPr lvl="6">
              <a:spcBef>
                <a:spcPts val="0"/>
              </a:spcBef>
              <a:spcAft>
                <a:spcPts val="0"/>
              </a:spcAft>
              <a:buClr>
                <a:schemeClr val="dk1"/>
              </a:buClr>
              <a:buSzPts val="3000"/>
              <a:buNone/>
              <a:defRPr sz="3000" i="1">
                <a:solidFill>
                  <a:schemeClr val="dk1"/>
                </a:solidFill>
              </a:defRPr>
            </a:lvl7pPr>
            <a:lvl8pPr lvl="7">
              <a:spcBef>
                <a:spcPts val="0"/>
              </a:spcBef>
              <a:spcAft>
                <a:spcPts val="0"/>
              </a:spcAft>
              <a:buClr>
                <a:schemeClr val="dk1"/>
              </a:buClr>
              <a:buSzPts val="3000"/>
              <a:buNone/>
              <a:defRPr sz="3000" i="1">
                <a:solidFill>
                  <a:schemeClr val="dk1"/>
                </a:solidFill>
              </a:defRPr>
            </a:lvl8pPr>
            <a:lvl9pPr lvl="8">
              <a:spcBef>
                <a:spcPts val="0"/>
              </a:spcBef>
              <a:spcAft>
                <a:spcPts val="0"/>
              </a:spcAft>
              <a:buClr>
                <a:schemeClr val="dk1"/>
              </a:buClr>
              <a:buSzPts val="3000"/>
              <a:buNone/>
              <a:defRPr sz="3000" i="1">
                <a:solidFill>
                  <a:schemeClr val="dk1"/>
                </a:solidFill>
              </a:defRPr>
            </a:lvl9pPr>
          </a:lstStyle>
          <a:p>
            <a:endParaRPr/>
          </a:p>
        </p:txBody>
      </p:sp>
      <p:sp>
        <p:nvSpPr>
          <p:cNvPr id="7" name="Google Shape;7;p1"/>
          <p:cNvSpPr txBox="1">
            <a:spLocks noGrp="1"/>
          </p:cNvSpPr>
          <p:nvPr>
            <p:ph type="body" idx="1"/>
          </p:nvPr>
        </p:nvSpPr>
        <p:spPr>
          <a:xfrm>
            <a:off x="713250" y="1152475"/>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54"/>
          <p:cNvSpPr txBox="1">
            <a:spLocks noGrp="1"/>
          </p:cNvSpPr>
          <p:nvPr>
            <p:ph type="ctrTitle"/>
          </p:nvPr>
        </p:nvSpPr>
        <p:spPr>
          <a:xfrm>
            <a:off x="1039975" y="1324500"/>
            <a:ext cx="70641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a:t>Summarizing Two Papers on Set Similarity Join Techniques</a:t>
            </a:r>
            <a:endParaRPr sz="4400"/>
          </a:p>
        </p:txBody>
      </p:sp>
      <p:sp>
        <p:nvSpPr>
          <p:cNvPr id="473" name="Google Shape;473;p54"/>
          <p:cNvSpPr txBox="1">
            <a:spLocks noGrp="1"/>
          </p:cNvSpPr>
          <p:nvPr>
            <p:ph type="subTitle" idx="1"/>
          </p:nvPr>
        </p:nvSpPr>
        <p:spPr>
          <a:xfrm>
            <a:off x="1040000" y="3377100"/>
            <a:ext cx="7064100" cy="44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chemeClr val="dk1"/>
                </a:solidFill>
              </a:rPr>
              <a:t>Team member: Haoyong Ouyang, Xueling Tang, Shujing Duan</a:t>
            </a:r>
            <a:endParaRPr>
              <a:solidFill>
                <a:schemeClr val="dk1"/>
              </a:solidFill>
            </a:endParaRPr>
          </a:p>
          <a:p>
            <a:pPr marL="0" lvl="0" indent="0" algn="ctr" rtl="0">
              <a:spcBef>
                <a:spcPts val="0"/>
              </a:spcBef>
              <a:spcAft>
                <a:spcPts val="0"/>
              </a:spcAft>
              <a:buClr>
                <a:schemeClr val="dk1"/>
              </a:buClr>
              <a:buSzPts val="1100"/>
              <a:buFont typeface="Arial"/>
              <a:buNone/>
            </a:pPr>
            <a:r>
              <a:rPr lang="en">
                <a:solidFill>
                  <a:schemeClr val="dk1"/>
                </a:solidFill>
              </a:rPr>
              <a:t>Florida State University</a:t>
            </a:r>
            <a:endParaRPr>
              <a:solidFill>
                <a:schemeClr val="dk1"/>
              </a:solidFill>
            </a:endParaRPr>
          </a:p>
          <a:p>
            <a:pPr marL="0" lvl="0" indent="0" algn="ctr" rtl="0">
              <a:spcBef>
                <a:spcPts val="0"/>
              </a:spcBef>
              <a:spcAft>
                <a:spcPts val="0"/>
              </a:spcAft>
              <a:buClr>
                <a:schemeClr val="dk1"/>
              </a:buClr>
              <a:buSzPts val="1100"/>
              <a:buFont typeface="Arial"/>
              <a:buNone/>
            </a:pPr>
            <a:r>
              <a:rPr lang="en">
                <a:solidFill>
                  <a:schemeClr val="dk1"/>
                </a:solidFill>
              </a:rPr>
              <a:t>11/14/2024</a:t>
            </a:r>
            <a:endParaRPr>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72"/>
                                        </p:tgtEl>
                                        <p:attrNameLst>
                                          <p:attrName>style.visibility</p:attrName>
                                        </p:attrNameLst>
                                      </p:cBhvr>
                                      <p:to>
                                        <p:strVal val="visible"/>
                                      </p:to>
                                    </p:set>
                                    <p:anim calcmode="lin" valueType="num">
                                      <p:cBhvr additive="base">
                                        <p:cTn id="7" dur="1000"/>
                                        <p:tgtEl>
                                          <p:spTgt spid="472"/>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0"/>
                                  </p:stCondLst>
                                  <p:childTnLst>
                                    <p:set>
                                      <p:cBhvr>
                                        <p:cTn id="9" dur="1" fill="hold">
                                          <p:stCondLst>
                                            <p:cond delay="0"/>
                                          </p:stCondLst>
                                        </p:cTn>
                                        <p:tgtEl>
                                          <p:spTgt spid="473"/>
                                        </p:tgtEl>
                                        <p:attrNameLst>
                                          <p:attrName>style.visibility</p:attrName>
                                        </p:attrNameLst>
                                      </p:cBhvr>
                                      <p:to>
                                        <p:strVal val="visible"/>
                                      </p:to>
                                    </p:set>
                                    <p:anim calcmode="lin" valueType="num">
                                      <p:cBhvr additive="base">
                                        <p:cTn id="10" dur="1000"/>
                                        <p:tgtEl>
                                          <p:spTgt spid="4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AA4E33-4826-4AAD-9369-879FC8EF9066}"/>
              </a:ext>
            </a:extLst>
          </p:cNvPr>
          <p:cNvSpPr>
            <a:spLocks noGrp="1"/>
          </p:cNvSpPr>
          <p:nvPr>
            <p:ph type="title"/>
          </p:nvPr>
        </p:nvSpPr>
        <p:spPr/>
        <p:txBody>
          <a:bodyPr/>
          <a:lstStyle/>
          <a:p>
            <a:endParaRPr lang="en-US"/>
          </a:p>
        </p:txBody>
      </p:sp>
      <p:graphicFrame>
        <p:nvGraphicFramePr>
          <p:cNvPr id="3" name="表格 2">
            <a:extLst>
              <a:ext uri="{FF2B5EF4-FFF2-40B4-BE49-F238E27FC236}">
                <a16:creationId xmlns:a16="http://schemas.microsoft.com/office/drawing/2014/main" id="{AE0DC12D-02ED-4CD5-BF6C-F996C0988AF5}"/>
              </a:ext>
            </a:extLst>
          </p:cNvPr>
          <p:cNvGraphicFramePr>
            <a:graphicFrameLocks noGrp="1"/>
          </p:cNvGraphicFramePr>
          <p:nvPr>
            <p:extLst>
              <p:ext uri="{D42A27DB-BD31-4B8C-83A1-F6EECF244321}">
                <p14:modId xmlns:p14="http://schemas.microsoft.com/office/powerpoint/2010/main" val="3233850840"/>
              </p:ext>
            </p:extLst>
          </p:nvPr>
        </p:nvGraphicFramePr>
        <p:xfrm>
          <a:off x="274992" y="1284233"/>
          <a:ext cx="876465" cy="1942532"/>
        </p:xfrm>
        <a:graphic>
          <a:graphicData uri="http://schemas.openxmlformats.org/drawingml/2006/table">
            <a:tbl>
              <a:tblPr>
                <a:tableStyleId>{C60F6066-F46A-44FC-9FB4-3E1AA966110B}</a:tableStyleId>
              </a:tblPr>
              <a:tblGrid>
                <a:gridCol w="876465">
                  <a:extLst>
                    <a:ext uri="{9D8B030D-6E8A-4147-A177-3AD203B41FA5}">
                      <a16:colId xmlns:a16="http://schemas.microsoft.com/office/drawing/2014/main" val="421917654"/>
                    </a:ext>
                  </a:extLst>
                </a:gridCol>
              </a:tblGrid>
              <a:tr h="211236">
                <a:tc>
                  <a:txBody>
                    <a:bodyPr/>
                    <a:lstStyle/>
                    <a:p>
                      <a:pPr algn="l" fontAlgn="b"/>
                      <a:r>
                        <a:rPr lang="en-US" sz="1400" u="none" strike="noStrike" dirty="0">
                          <a:effectLst/>
                        </a:rPr>
                        <a:t>r1,e1,1,9</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19288298"/>
                  </a:ext>
                </a:extLst>
              </a:tr>
              <a:tr h="211236">
                <a:tc>
                  <a:txBody>
                    <a:bodyPr/>
                    <a:lstStyle/>
                    <a:p>
                      <a:pPr algn="l" fontAlgn="b"/>
                      <a:r>
                        <a:rPr lang="en-US" sz="1400" u="none" strike="noStrike">
                          <a:effectLst/>
                        </a:rPr>
                        <a:t>r2,e1,1,9</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38343827"/>
                  </a:ext>
                </a:extLst>
              </a:tr>
              <a:tr h="211236">
                <a:tc>
                  <a:txBody>
                    <a:bodyPr/>
                    <a:lstStyle/>
                    <a:p>
                      <a:pPr algn="l" fontAlgn="b"/>
                      <a:r>
                        <a:rPr lang="en-US" sz="1400" u="none" strike="noStrike" dirty="0">
                          <a:solidFill>
                            <a:srgbClr val="FF0000"/>
                          </a:solidFill>
                          <a:effectLst/>
                        </a:rPr>
                        <a:t>r1,e2,2,8</a:t>
                      </a:r>
                      <a:endParaRPr lang="en-US" sz="14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73074854"/>
                  </a:ext>
                </a:extLst>
              </a:tr>
              <a:tr h="211236">
                <a:tc>
                  <a:txBody>
                    <a:bodyPr/>
                    <a:lstStyle/>
                    <a:p>
                      <a:pPr algn="l" fontAlgn="b"/>
                      <a:r>
                        <a:rPr lang="en-US" sz="1400" u="none" strike="noStrike">
                          <a:effectLst/>
                        </a:rPr>
                        <a:t>r2,e2,2,8</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63189505"/>
                  </a:ext>
                </a:extLst>
              </a:tr>
              <a:tr h="211236">
                <a:tc>
                  <a:txBody>
                    <a:bodyPr/>
                    <a:lstStyle/>
                    <a:p>
                      <a:pPr algn="l" fontAlgn="b"/>
                      <a:r>
                        <a:rPr lang="en-US" sz="1400" u="none" strike="noStrike" dirty="0">
                          <a:effectLst/>
                        </a:rPr>
                        <a:t>r3,e3,1,7</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50061829"/>
                  </a:ext>
                </a:extLst>
              </a:tr>
              <a:tr h="211236">
                <a:tc>
                  <a:txBody>
                    <a:bodyPr/>
                    <a:lstStyle/>
                    <a:p>
                      <a:pPr algn="l" fontAlgn="b"/>
                      <a:r>
                        <a:rPr lang="en-US" sz="1400" u="none" strike="noStrike">
                          <a:effectLst/>
                        </a:rPr>
                        <a:t>r4,e4,1,3</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2991587"/>
                  </a:ext>
                </a:extLst>
              </a:tr>
              <a:tr h="211236">
                <a:tc>
                  <a:txBody>
                    <a:bodyPr/>
                    <a:lstStyle/>
                    <a:p>
                      <a:pPr algn="l" fontAlgn="b"/>
                      <a:r>
                        <a:rPr lang="en-US" sz="1400" u="none" strike="noStrike">
                          <a:effectLst/>
                        </a:rPr>
                        <a:t>r5,e8,1,3</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71047079"/>
                  </a:ext>
                </a:extLst>
              </a:tr>
              <a:tr h="382337">
                <a:tc>
                  <a:txBody>
                    <a:bodyPr/>
                    <a:lstStyle/>
                    <a:p>
                      <a:pPr algn="l" fontAlgn="b"/>
                      <a:r>
                        <a:rPr lang="en-US" sz="1400" u="none" strike="noStrike" dirty="0">
                          <a:effectLst/>
                        </a:rPr>
                        <a:t>r6,e10,1,2</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49659497"/>
                  </a:ext>
                </a:extLst>
              </a:tr>
            </a:tbl>
          </a:graphicData>
        </a:graphic>
      </p:graphicFrame>
      <p:sp>
        <p:nvSpPr>
          <p:cNvPr id="4" name="箭头: 右 3">
            <a:extLst>
              <a:ext uri="{FF2B5EF4-FFF2-40B4-BE49-F238E27FC236}">
                <a16:creationId xmlns:a16="http://schemas.microsoft.com/office/drawing/2014/main" id="{BB660B39-62E7-4BA8-B949-53E6C06B839F}"/>
              </a:ext>
            </a:extLst>
          </p:cNvPr>
          <p:cNvSpPr/>
          <p:nvPr/>
        </p:nvSpPr>
        <p:spPr>
          <a:xfrm>
            <a:off x="1548963" y="2134255"/>
            <a:ext cx="402020" cy="2916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直接箭头连接符 5">
            <a:extLst>
              <a:ext uri="{FF2B5EF4-FFF2-40B4-BE49-F238E27FC236}">
                <a16:creationId xmlns:a16="http://schemas.microsoft.com/office/drawing/2014/main" id="{61EA8766-7EDF-4280-8B45-82EBF6A0A74A}"/>
              </a:ext>
            </a:extLst>
          </p:cNvPr>
          <p:cNvCxnSpPr/>
          <p:nvPr/>
        </p:nvCxnSpPr>
        <p:spPr>
          <a:xfrm>
            <a:off x="1173052" y="1855190"/>
            <a:ext cx="2379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表格 7">
            <a:extLst>
              <a:ext uri="{FF2B5EF4-FFF2-40B4-BE49-F238E27FC236}">
                <a16:creationId xmlns:a16="http://schemas.microsoft.com/office/drawing/2014/main" id="{59D93A9B-0E45-472D-BD39-431BF8660376}"/>
              </a:ext>
            </a:extLst>
          </p:cNvPr>
          <p:cNvGraphicFramePr>
            <a:graphicFrameLocks noGrp="1"/>
          </p:cNvGraphicFramePr>
          <p:nvPr>
            <p:extLst>
              <p:ext uri="{D42A27DB-BD31-4B8C-83A1-F6EECF244321}">
                <p14:modId xmlns:p14="http://schemas.microsoft.com/office/powerpoint/2010/main" val="834932145"/>
              </p:ext>
            </p:extLst>
          </p:nvPr>
        </p:nvGraphicFramePr>
        <p:xfrm>
          <a:off x="2112580" y="1267809"/>
          <a:ext cx="876464" cy="2247245"/>
        </p:xfrm>
        <a:graphic>
          <a:graphicData uri="http://schemas.openxmlformats.org/drawingml/2006/table">
            <a:tbl>
              <a:tblPr>
                <a:tableStyleId>{C60F6066-F46A-44FC-9FB4-3E1AA966110B}</a:tableStyleId>
              </a:tblPr>
              <a:tblGrid>
                <a:gridCol w="876464">
                  <a:extLst>
                    <a:ext uri="{9D8B030D-6E8A-4147-A177-3AD203B41FA5}">
                      <a16:colId xmlns:a16="http://schemas.microsoft.com/office/drawing/2014/main" val="2133778194"/>
                    </a:ext>
                  </a:extLst>
                </a:gridCol>
              </a:tblGrid>
              <a:tr h="229077">
                <a:tc>
                  <a:txBody>
                    <a:bodyPr/>
                    <a:lstStyle/>
                    <a:p>
                      <a:pPr algn="l" fontAlgn="b"/>
                      <a:r>
                        <a:rPr lang="en-US" sz="1400" u="none" strike="noStrike">
                          <a:effectLst/>
                        </a:rPr>
                        <a:t>r1,e1,1,9</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57142058"/>
                  </a:ext>
                </a:extLst>
              </a:tr>
              <a:tr h="229077">
                <a:tc>
                  <a:txBody>
                    <a:bodyPr/>
                    <a:lstStyle/>
                    <a:p>
                      <a:pPr algn="l" fontAlgn="b"/>
                      <a:r>
                        <a:rPr lang="en-US" sz="1400" u="none" strike="noStrike">
                          <a:effectLst/>
                        </a:rPr>
                        <a:t>r2,e1,1,9</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3172482"/>
                  </a:ext>
                </a:extLst>
              </a:tr>
              <a:tr h="229077">
                <a:tc>
                  <a:txBody>
                    <a:bodyPr/>
                    <a:lstStyle/>
                    <a:p>
                      <a:pPr algn="l" fontAlgn="b"/>
                      <a:r>
                        <a:rPr lang="en-US" sz="1400" u="none" strike="noStrike">
                          <a:effectLst/>
                        </a:rPr>
                        <a:t>r1,e2,2,8</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9453600"/>
                  </a:ext>
                </a:extLst>
              </a:tr>
              <a:tr h="229077">
                <a:tc>
                  <a:txBody>
                    <a:bodyPr/>
                    <a:lstStyle/>
                    <a:p>
                      <a:pPr algn="l" fontAlgn="b"/>
                      <a:r>
                        <a:rPr lang="en-US" sz="1400" u="none" strike="noStrike">
                          <a:effectLst/>
                        </a:rPr>
                        <a:t>r2,e2,2,8</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63250155"/>
                  </a:ext>
                </a:extLst>
              </a:tr>
              <a:tr h="229077">
                <a:tc>
                  <a:txBody>
                    <a:bodyPr/>
                    <a:lstStyle/>
                    <a:p>
                      <a:pPr algn="l" fontAlgn="b"/>
                      <a:r>
                        <a:rPr lang="en-US" sz="1400" u="none" strike="noStrike" dirty="0">
                          <a:effectLst/>
                        </a:rPr>
                        <a:t>r3,e3,1,7</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24225430"/>
                  </a:ext>
                </a:extLst>
              </a:tr>
              <a:tr h="229077">
                <a:tc>
                  <a:txBody>
                    <a:bodyPr/>
                    <a:lstStyle/>
                    <a:p>
                      <a:pPr algn="l" fontAlgn="b"/>
                      <a:r>
                        <a:rPr lang="en-US" sz="1400" u="none" strike="noStrike" dirty="0">
                          <a:solidFill>
                            <a:srgbClr val="FF0000"/>
                          </a:solidFill>
                          <a:effectLst/>
                        </a:rPr>
                        <a:t>r1,e3,3,7</a:t>
                      </a:r>
                      <a:endParaRPr lang="en-US" sz="14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97572787"/>
                  </a:ext>
                </a:extLst>
              </a:tr>
              <a:tr h="229077">
                <a:tc>
                  <a:txBody>
                    <a:bodyPr/>
                    <a:lstStyle/>
                    <a:p>
                      <a:pPr algn="l" fontAlgn="b"/>
                      <a:r>
                        <a:rPr lang="en-US" sz="1400" u="none" strike="noStrike">
                          <a:effectLst/>
                        </a:rPr>
                        <a:t>r4,e4,1,3</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01563408"/>
                  </a:ext>
                </a:extLst>
              </a:tr>
              <a:tr h="229077">
                <a:tc>
                  <a:txBody>
                    <a:bodyPr/>
                    <a:lstStyle/>
                    <a:p>
                      <a:pPr algn="l" fontAlgn="b"/>
                      <a:r>
                        <a:rPr lang="en-US" sz="1400" u="none" strike="noStrike">
                          <a:effectLst/>
                        </a:rPr>
                        <a:t>r5,e8,1,3</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10745814"/>
                  </a:ext>
                </a:extLst>
              </a:tr>
              <a:tr h="414629">
                <a:tc>
                  <a:txBody>
                    <a:bodyPr/>
                    <a:lstStyle/>
                    <a:p>
                      <a:pPr algn="l" fontAlgn="b"/>
                      <a:r>
                        <a:rPr lang="en-US" sz="1400" u="none" strike="noStrike" dirty="0">
                          <a:effectLst/>
                        </a:rPr>
                        <a:t>r6,e10,1,2</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57341037"/>
                  </a:ext>
                </a:extLst>
              </a:tr>
            </a:tbl>
          </a:graphicData>
        </a:graphic>
      </p:graphicFrame>
      <p:cxnSp>
        <p:nvCxnSpPr>
          <p:cNvPr id="10" name="直接箭头连接符 9">
            <a:extLst>
              <a:ext uri="{FF2B5EF4-FFF2-40B4-BE49-F238E27FC236}">
                <a16:creationId xmlns:a16="http://schemas.microsoft.com/office/drawing/2014/main" id="{E8C0A524-DA2A-4CF8-8008-C38B050F1E45}"/>
              </a:ext>
            </a:extLst>
          </p:cNvPr>
          <p:cNvCxnSpPr/>
          <p:nvPr/>
        </p:nvCxnSpPr>
        <p:spPr>
          <a:xfrm>
            <a:off x="3067542" y="2070652"/>
            <a:ext cx="2379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表格 10">
            <a:extLst>
              <a:ext uri="{FF2B5EF4-FFF2-40B4-BE49-F238E27FC236}">
                <a16:creationId xmlns:a16="http://schemas.microsoft.com/office/drawing/2014/main" id="{4FD5B2EC-BEEF-4ECC-B345-4B7091E40EEE}"/>
              </a:ext>
            </a:extLst>
          </p:cNvPr>
          <p:cNvGraphicFramePr>
            <a:graphicFrameLocks noGrp="1"/>
          </p:cNvGraphicFramePr>
          <p:nvPr>
            <p:extLst>
              <p:ext uri="{D42A27DB-BD31-4B8C-83A1-F6EECF244321}">
                <p14:modId xmlns:p14="http://schemas.microsoft.com/office/powerpoint/2010/main" val="2293679546"/>
              </p:ext>
            </p:extLst>
          </p:nvPr>
        </p:nvGraphicFramePr>
        <p:xfrm>
          <a:off x="3751044" y="1267809"/>
          <a:ext cx="990599" cy="2382237"/>
        </p:xfrm>
        <a:graphic>
          <a:graphicData uri="http://schemas.openxmlformats.org/drawingml/2006/table">
            <a:tbl>
              <a:tblPr>
                <a:tableStyleId>{C60F6066-F46A-44FC-9FB4-3E1AA966110B}</a:tableStyleId>
              </a:tblPr>
              <a:tblGrid>
                <a:gridCol w="990599">
                  <a:extLst>
                    <a:ext uri="{9D8B030D-6E8A-4147-A177-3AD203B41FA5}">
                      <a16:colId xmlns:a16="http://schemas.microsoft.com/office/drawing/2014/main" val="3770181342"/>
                    </a:ext>
                  </a:extLst>
                </a:gridCol>
              </a:tblGrid>
              <a:tr h="222885">
                <a:tc>
                  <a:txBody>
                    <a:bodyPr/>
                    <a:lstStyle/>
                    <a:p>
                      <a:pPr algn="l" fontAlgn="b"/>
                      <a:r>
                        <a:rPr lang="en-US" sz="1400" u="none" strike="noStrike">
                          <a:effectLst/>
                        </a:rPr>
                        <a:t>r1,e1,1,9</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44682767"/>
                  </a:ext>
                </a:extLst>
              </a:tr>
              <a:tr h="222885">
                <a:tc>
                  <a:txBody>
                    <a:bodyPr/>
                    <a:lstStyle/>
                    <a:p>
                      <a:pPr algn="l" fontAlgn="b"/>
                      <a:r>
                        <a:rPr lang="en-US" sz="1400" u="none" strike="noStrike">
                          <a:effectLst/>
                        </a:rPr>
                        <a:t>r2,e1,1,9</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17398570"/>
                  </a:ext>
                </a:extLst>
              </a:tr>
              <a:tr h="222885">
                <a:tc>
                  <a:txBody>
                    <a:bodyPr/>
                    <a:lstStyle/>
                    <a:p>
                      <a:pPr algn="l" fontAlgn="b"/>
                      <a:r>
                        <a:rPr lang="en-US" sz="1400" u="none" strike="noStrike">
                          <a:effectLst/>
                        </a:rPr>
                        <a:t>r1,e2,2,8</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28543716"/>
                  </a:ext>
                </a:extLst>
              </a:tr>
              <a:tr h="222885">
                <a:tc>
                  <a:txBody>
                    <a:bodyPr/>
                    <a:lstStyle/>
                    <a:p>
                      <a:pPr algn="l" fontAlgn="b"/>
                      <a:r>
                        <a:rPr lang="en-US" sz="1400" u="none" strike="noStrike">
                          <a:effectLst/>
                        </a:rPr>
                        <a:t>r2,e2,2,8</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98820434"/>
                  </a:ext>
                </a:extLst>
              </a:tr>
              <a:tr h="222885">
                <a:tc>
                  <a:txBody>
                    <a:bodyPr/>
                    <a:lstStyle/>
                    <a:p>
                      <a:pPr algn="l" fontAlgn="b"/>
                      <a:r>
                        <a:rPr lang="en-US" sz="1400" u="none" strike="noStrike" dirty="0">
                          <a:effectLst/>
                        </a:rPr>
                        <a:t>r3,e3,1,7</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22855939"/>
                  </a:ext>
                </a:extLst>
              </a:tr>
              <a:tr h="222885">
                <a:tc>
                  <a:txBody>
                    <a:bodyPr/>
                    <a:lstStyle/>
                    <a:p>
                      <a:pPr algn="l" fontAlgn="b"/>
                      <a:r>
                        <a:rPr lang="en-US" sz="1400" u="none" strike="noStrike">
                          <a:effectLst/>
                        </a:rPr>
                        <a:t>r1,e3,3,7</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48748667"/>
                  </a:ext>
                </a:extLst>
              </a:tr>
              <a:tr h="222885">
                <a:tc>
                  <a:txBody>
                    <a:bodyPr/>
                    <a:lstStyle/>
                    <a:p>
                      <a:pPr algn="l" fontAlgn="b"/>
                      <a:r>
                        <a:rPr lang="en-US" sz="1400" u="none" strike="noStrike" dirty="0">
                          <a:solidFill>
                            <a:srgbClr val="FF0000"/>
                          </a:solidFill>
                          <a:effectLst/>
                        </a:rPr>
                        <a:t>r2,e5,3,7</a:t>
                      </a:r>
                      <a:endParaRPr lang="en-US" sz="14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60908255"/>
                  </a:ext>
                </a:extLst>
              </a:tr>
              <a:tr h="222885">
                <a:tc>
                  <a:txBody>
                    <a:bodyPr/>
                    <a:lstStyle/>
                    <a:p>
                      <a:pPr algn="l" fontAlgn="b"/>
                      <a:r>
                        <a:rPr lang="en-US" sz="1400" u="none" strike="noStrike">
                          <a:effectLst/>
                        </a:rPr>
                        <a:t>r4,e4,1,3</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24388767"/>
                  </a:ext>
                </a:extLst>
              </a:tr>
              <a:tr h="222885">
                <a:tc>
                  <a:txBody>
                    <a:bodyPr/>
                    <a:lstStyle/>
                    <a:p>
                      <a:pPr algn="l" fontAlgn="b"/>
                      <a:r>
                        <a:rPr lang="en-US" sz="1400" u="none" strike="noStrike">
                          <a:effectLst/>
                        </a:rPr>
                        <a:t>r5,e8,1,3</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83769360"/>
                  </a:ext>
                </a:extLst>
              </a:tr>
              <a:tr h="376272">
                <a:tc>
                  <a:txBody>
                    <a:bodyPr/>
                    <a:lstStyle/>
                    <a:p>
                      <a:pPr algn="l" fontAlgn="b"/>
                      <a:r>
                        <a:rPr lang="en-US" sz="1400" u="none" strike="noStrike" dirty="0">
                          <a:effectLst/>
                        </a:rPr>
                        <a:t>r6,e10,1,2</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90727404"/>
                  </a:ext>
                </a:extLst>
              </a:tr>
            </a:tbl>
          </a:graphicData>
        </a:graphic>
      </p:graphicFrame>
      <p:cxnSp>
        <p:nvCxnSpPr>
          <p:cNvPr id="12" name="直接箭头连接符 11">
            <a:extLst>
              <a:ext uri="{FF2B5EF4-FFF2-40B4-BE49-F238E27FC236}">
                <a16:creationId xmlns:a16="http://schemas.microsoft.com/office/drawing/2014/main" id="{0DBEB5E4-25C1-4D82-B60C-C31079A59F52}"/>
              </a:ext>
            </a:extLst>
          </p:cNvPr>
          <p:cNvCxnSpPr/>
          <p:nvPr/>
        </p:nvCxnSpPr>
        <p:spPr>
          <a:xfrm>
            <a:off x="4804376" y="2255499"/>
            <a:ext cx="2379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箭头: 右 12">
            <a:extLst>
              <a:ext uri="{FF2B5EF4-FFF2-40B4-BE49-F238E27FC236}">
                <a16:creationId xmlns:a16="http://schemas.microsoft.com/office/drawing/2014/main" id="{2A9EC272-1E0C-40E9-B743-74B40BD798D7}"/>
              </a:ext>
            </a:extLst>
          </p:cNvPr>
          <p:cNvSpPr/>
          <p:nvPr/>
        </p:nvSpPr>
        <p:spPr>
          <a:xfrm>
            <a:off x="3233574" y="2134255"/>
            <a:ext cx="402020" cy="2916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箭头: 右 13">
            <a:extLst>
              <a:ext uri="{FF2B5EF4-FFF2-40B4-BE49-F238E27FC236}">
                <a16:creationId xmlns:a16="http://schemas.microsoft.com/office/drawing/2014/main" id="{AA1B3737-4C64-432F-A509-E979589E7EEA}"/>
              </a:ext>
            </a:extLst>
          </p:cNvPr>
          <p:cNvSpPr/>
          <p:nvPr/>
        </p:nvSpPr>
        <p:spPr>
          <a:xfrm>
            <a:off x="6289538" y="2549753"/>
            <a:ext cx="402020" cy="2916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文本框 15">
            <a:extLst>
              <a:ext uri="{FF2B5EF4-FFF2-40B4-BE49-F238E27FC236}">
                <a16:creationId xmlns:a16="http://schemas.microsoft.com/office/drawing/2014/main" id="{EE766EF9-5EC2-434C-9D98-AA3D1D928CD8}"/>
              </a:ext>
            </a:extLst>
          </p:cNvPr>
          <p:cNvSpPr txBox="1"/>
          <p:nvPr/>
        </p:nvSpPr>
        <p:spPr>
          <a:xfrm>
            <a:off x="5051370" y="2083654"/>
            <a:ext cx="977134" cy="307777"/>
          </a:xfrm>
          <a:prstGeom prst="rect">
            <a:avLst/>
          </a:prstGeom>
          <a:noFill/>
        </p:spPr>
        <p:txBody>
          <a:bodyPr wrap="square">
            <a:spAutoFit/>
          </a:bodyPr>
          <a:lstStyle/>
          <a:p>
            <a:pPr algn="l" fontAlgn="b"/>
            <a:r>
              <a:rPr lang="en-US" sz="1400" u="none" strike="noStrike" dirty="0">
                <a:effectLst/>
              </a:rPr>
              <a:t>r3,e3,1,7</a:t>
            </a:r>
            <a:endParaRPr lang="en-US" sz="1400" b="0" i="0" u="none" strike="noStrike" dirty="0">
              <a:solidFill>
                <a:srgbClr val="000000"/>
              </a:solidFill>
              <a:effectLst/>
              <a:latin typeface="Calibri" panose="020F0502020204030204" pitchFamily="34" charset="0"/>
            </a:endParaRPr>
          </a:p>
        </p:txBody>
      </p:sp>
      <p:sp>
        <p:nvSpPr>
          <p:cNvPr id="17" name="文本框 16">
            <a:extLst>
              <a:ext uri="{FF2B5EF4-FFF2-40B4-BE49-F238E27FC236}">
                <a16:creationId xmlns:a16="http://schemas.microsoft.com/office/drawing/2014/main" id="{F30CE9AE-C40A-4EE6-B4AF-DB4188D84B63}"/>
              </a:ext>
            </a:extLst>
          </p:cNvPr>
          <p:cNvSpPr txBox="1"/>
          <p:nvPr/>
        </p:nvSpPr>
        <p:spPr>
          <a:xfrm>
            <a:off x="5816943" y="1872645"/>
            <a:ext cx="1042576" cy="523220"/>
          </a:xfrm>
          <a:prstGeom prst="rect">
            <a:avLst/>
          </a:prstGeom>
          <a:noFill/>
        </p:spPr>
        <p:txBody>
          <a:bodyPr wrap="square" rtlCol="0">
            <a:spAutoFit/>
          </a:bodyPr>
          <a:lstStyle/>
          <a:p>
            <a:r>
              <a:rPr lang="en-US" dirty="0"/>
              <a:t>Store I(e3)</a:t>
            </a:r>
          </a:p>
          <a:p>
            <a:endParaRPr lang="en-US" dirty="0"/>
          </a:p>
        </p:txBody>
      </p:sp>
      <p:cxnSp>
        <p:nvCxnSpPr>
          <p:cNvPr id="18" name="直接箭头连接符 17">
            <a:extLst>
              <a:ext uri="{FF2B5EF4-FFF2-40B4-BE49-F238E27FC236}">
                <a16:creationId xmlns:a16="http://schemas.microsoft.com/office/drawing/2014/main" id="{A4691A41-33E2-4D5B-A1CD-26A9EF97DE38}"/>
              </a:ext>
            </a:extLst>
          </p:cNvPr>
          <p:cNvCxnSpPr>
            <a:cxnSpLocks/>
          </p:cNvCxnSpPr>
          <p:nvPr/>
        </p:nvCxnSpPr>
        <p:spPr>
          <a:xfrm flipV="1">
            <a:off x="6028504" y="2237542"/>
            <a:ext cx="924089" cy="11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9F5A3113-8E2B-41FB-8A95-7940081D7CEC}"/>
              </a:ext>
            </a:extLst>
          </p:cNvPr>
          <p:cNvSpPr txBox="1"/>
          <p:nvPr/>
        </p:nvSpPr>
        <p:spPr>
          <a:xfrm>
            <a:off x="6957685" y="2083653"/>
            <a:ext cx="977134" cy="307777"/>
          </a:xfrm>
          <a:prstGeom prst="rect">
            <a:avLst/>
          </a:prstGeom>
          <a:noFill/>
        </p:spPr>
        <p:txBody>
          <a:bodyPr wrap="square">
            <a:spAutoFit/>
          </a:bodyPr>
          <a:lstStyle/>
          <a:p>
            <a:pPr algn="l" fontAlgn="b"/>
            <a:r>
              <a:rPr lang="en-US" sz="1400" u="none" strike="noStrike" dirty="0">
                <a:effectLst/>
              </a:rPr>
              <a:t>r3,e5,2,6</a:t>
            </a:r>
            <a:endParaRPr lang="en-US" sz="1400" b="0" i="0" u="none" strike="noStrike" dirty="0">
              <a:solidFill>
                <a:srgbClr val="000000"/>
              </a:solidFill>
              <a:effectLst/>
              <a:latin typeface="Calibri" panose="020F0502020204030204" pitchFamily="34" charset="0"/>
            </a:endParaRPr>
          </a:p>
        </p:txBody>
      </p:sp>
      <p:graphicFrame>
        <p:nvGraphicFramePr>
          <p:cNvPr id="21" name="表格 20">
            <a:extLst>
              <a:ext uri="{FF2B5EF4-FFF2-40B4-BE49-F238E27FC236}">
                <a16:creationId xmlns:a16="http://schemas.microsoft.com/office/drawing/2014/main" id="{DB3AED1A-731F-4564-984B-67ACCC72CD8E}"/>
              </a:ext>
            </a:extLst>
          </p:cNvPr>
          <p:cNvGraphicFramePr>
            <a:graphicFrameLocks noGrp="1"/>
          </p:cNvGraphicFramePr>
          <p:nvPr>
            <p:extLst>
              <p:ext uri="{D42A27DB-BD31-4B8C-83A1-F6EECF244321}">
                <p14:modId xmlns:p14="http://schemas.microsoft.com/office/powerpoint/2010/main" val="182289529"/>
              </p:ext>
            </p:extLst>
          </p:nvPr>
        </p:nvGraphicFramePr>
        <p:xfrm>
          <a:off x="7890886" y="1131534"/>
          <a:ext cx="876465" cy="2707371"/>
        </p:xfrm>
        <a:graphic>
          <a:graphicData uri="http://schemas.openxmlformats.org/drawingml/2006/table">
            <a:tbl>
              <a:tblPr>
                <a:tableStyleId>{C60F6066-F46A-44FC-9FB4-3E1AA966110B}</a:tableStyleId>
              </a:tblPr>
              <a:tblGrid>
                <a:gridCol w="876465">
                  <a:extLst>
                    <a:ext uri="{9D8B030D-6E8A-4147-A177-3AD203B41FA5}">
                      <a16:colId xmlns:a16="http://schemas.microsoft.com/office/drawing/2014/main" val="462738017"/>
                    </a:ext>
                  </a:extLst>
                </a:gridCol>
              </a:tblGrid>
              <a:tr h="229244">
                <a:tc>
                  <a:txBody>
                    <a:bodyPr/>
                    <a:lstStyle/>
                    <a:p>
                      <a:pPr algn="l" fontAlgn="b"/>
                      <a:r>
                        <a:rPr lang="en-US" sz="1400" u="none" strike="noStrike">
                          <a:effectLst/>
                        </a:rPr>
                        <a:t>r1,e1,1,9</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47759744"/>
                  </a:ext>
                </a:extLst>
              </a:tr>
              <a:tr h="229244">
                <a:tc>
                  <a:txBody>
                    <a:bodyPr/>
                    <a:lstStyle/>
                    <a:p>
                      <a:pPr algn="l" fontAlgn="b"/>
                      <a:r>
                        <a:rPr lang="en-US" sz="1400" u="none" strike="noStrike">
                          <a:effectLst/>
                        </a:rPr>
                        <a:t>r2,e1,1,9</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10597628"/>
                  </a:ext>
                </a:extLst>
              </a:tr>
              <a:tr h="229244">
                <a:tc>
                  <a:txBody>
                    <a:bodyPr/>
                    <a:lstStyle/>
                    <a:p>
                      <a:pPr algn="l" fontAlgn="b"/>
                      <a:r>
                        <a:rPr lang="en-US" sz="1400" u="none" strike="noStrike">
                          <a:effectLst/>
                        </a:rPr>
                        <a:t>r1,e2,2,8</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78462196"/>
                  </a:ext>
                </a:extLst>
              </a:tr>
              <a:tr h="229244">
                <a:tc>
                  <a:txBody>
                    <a:bodyPr/>
                    <a:lstStyle/>
                    <a:p>
                      <a:pPr algn="l" fontAlgn="b"/>
                      <a:r>
                        <a:rPr lang="en-US" sz="1400" u="none" strike="noStrike">
                          <a:effectLst/>
                        </a:rPr>
                        <a:t>r2,e2,2,8</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72272526"/>
                  </a:ext>
                </a:extLst>
              </a:tr>
              <a:tr h="229244">
                <a:tc>
                  <a:txBody>
                    <a:bodyPr/>
                    <a:lstStyle/>
                    <a:p>
                      <a:pPr algn="l" fontAlgn="b"/>
                      <a:r>
                        <a:rPr lang="en-US" sz="1400" u="none" strike="noStrike">
                          <a:effectLst/>
                        </a:rPr>
                        <a:t>r3,e3,1,7</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24566266"/>
                  </a:ext>
                </a:extLst>
              </a:tr>
              <a:tr h="229244">
                <a:tc>
                  <a:txBody>
                    <a:bodyPr/>
                    <a:lstStyle/>
                    <a:p>
                      <a:pPr algn="l" fontAlgn="b"/>
                      <a:r>
                        <a:rPr lang="en-US" sz="1400" u="none" strike="noStrike">
                          <a:effectLst/>
                        </a:rPr>
                        <a:t>r1,e3,3,7</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28881580"/>
                  </a:ext>
                </a:extLst>
              </a:tr>
              <a:tr h="229244">
                <a:tc>
                  <a:txBody>
                    <a:bodyPr/>
                    <a:lstStyle/>
                    <a:p>
                      <a:pPr algn="l" fontAlgn="b"/>
                      <a:r>
                        <a:rPr lang="en-US" sz="1400" u="none" strike="noStrike">
                          <a:effectLst/>
                        </a:rPr>
                        <a:t>r2,e5,3,7</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77925412"/>
                  </a:ext>
                </a:extLst>
              </a:tr>
              <a:tr h="229244">
                <a:tc>
                  <a:txBody>
                    <a:bodyPr/>
                    <a:lstStyle/>
                    <a:p>
                      <a:pPr algn="l" fontAlgn="b"/>
                      <a:r>
                        <a:rPr lang="en-US" sz="1400" u="none" strike="noStrike" dirty="0">
                          <a:solidFill>
                            <a:srgbClr val="FF0000"/>
                          </a:solidFill>
                          <a:effectLst/>
                        </a:rPr>
                        <a:t>r3,e5,2,6</a:t>
                      </a:r>
                      <a:endParaRPr lang="en-US" sz="14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89673239"/>
                  </a:ext>
                </a:extLst>
              </a:tr>
              <a:tr h="229244">
                <a:tc>
                  <a:txBody>
                    <a:bodyPr/>
                    <a:lstStyle/>
                    <a:p>
                      <a:pPr algn="l" fontAlgn="b"/>
                      <a:r>
                        <a:rPr lang="en-US" sz="1400" u="none" strike="noStrike">
                          <a:effectLst/>
                        </a:rPr>
                        <a:t>r4,e4,1,3</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11510128"/>
                  </a:ext>
                </a:extLst>
              </a:tr>
              <a:tr h="229244">
                <a:tc>
                  <a:txBody>
                    <a:bodyPr/>
                    <a:lstStyle/>
                    <a:p>
                      <a:pPr algn="l" fontAlgn="b"/>
                      <a:r>
                        <a:rPr lang="en-US" sz="1400" u="none" strike="noStrike">
                          <a:effectLst/>
                        </a:rPr>
                        <a:t>r5,e8,1,3</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63782803"/>
                  </a:ext>
                </a:extLst>
              </a:tr>
              <a:tr h="414931">
                <a:tc>
                  <a:txBody>
                    <a:bodyPr/>
                    <a:lstStyle/>
                    <a:p>
                      <a:pPr algn="l" fontAlgn="b"/>
                      <a:r>
                        <a:rPr lang="en-US" sz="1400" u="none" strike="noStrike" dirty="0">
                          <a:effectLst/>
                        </a:rPr>
                        <a:t>r6,e10,1,2</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17423802"/>
                  </a:ext>
                </a:extLst>
              </a:tr>
            </a:tbl>
          </a:graphicData>
        </a:graphic>
      </p:graphicFrame>
    </p:spTree>
    <p:extLst>
      <p:ext uri="{BB962C8B-B14F-4D97-AF65-F5344CB8AC3E}">
        <p14:creationId xmlns:p14="http://schemas.microsoft.com/office/powerpoint/2010/main" val="2606968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DED423-5CD6-44E6-8F04-5CD6635AF608}"/>
              </a:ext>
            </a:extLst>
          </p:cNvPr>
          <p:cNvSpPr>
            <a:spLocks noGrp="1"/>
          </p:cNvSpPr>
          <p:nvPr>
            <p:ph type="title"/>
          </p:nvPr>
        </p:nvSpPr>
        <p:spPr/>
        <p:txBody>
          <a:bodyPr/>
          <a:lstStyle/>
          <a:p>
            <a:endParaRPr lang="en-US"/>
          </a:p>
        </p:txBody>
      </p:sp>
      <p:graphicFrame>
        <p:nvGraphicFramePr>
          <p:cNvPr id="3" name="表格 2">
            <a:extLst>
              <a:ext uri="{FF2B5EF4-FFF2-40B4-BE49-F238E27FC236}">
                <a16:creationId xmlns:a16="http://schemas.microsoft.com/office/drawing/2014/main" id="{B658BBC9-8D71-43E1-BE57-81A520FF4890}"/>
              </a:ext>
            </a:extLst>
          </p:cNvPr>
          <p:cNvGraphicFramePr>
            <a:graphicFrameLocks noGrp="1"/>
          </p:cNvGraphicFramePr>
          <p:nvPr>
            <p:extLst>
              <p:ext uri="{D42A27DB-BD31-4B8C-83A1-F6EECF244321}">
                <p14:modId xmlns:p14="http://schemas.microsoft.com/office/powerpoint/2010/main" val="2046789281"/>
              </p:ext>
            </p:extLst>
          </p:nvPr>
        </p:nvGraphicFramePr>
        <p:xfrm>
          <a:off x="274992" y="1273423"/>
          <a:ext cx="876465" cy="2707371"/>
        </p:xfrm>
        <a:graphic>
          <a:graphicData uri="http://schemas.openxmlformats.org/drawingml/2006/table">
            <a:tbl>
              <a:tblPr>
                <a:tableStyleId>{C60F6066-F46A-44FC-9FB4-3E1AA966110B}</a:tableStyleId>
              </a:tblPr>
              <a:tblGrid>
                <a:gridCol w="876465">
                  <a:extLst>
                    <a:ext uri="{9D8B030D-6E8A-4147-A177-3AD203B41FA5}">
                      <a16:colId xmlns:a16="http://schemas.microsoft.com/office/drawing/2014/main" val="462738017"/>
                    </a:ext>
                  </a:extLst>
                </a:gridCol>
              </a:tblGrid>
              <a:tr h="229244">
                <a:tc>
                  <a:txBody>
                    <a:bodyPr/>
                    <a:lstStyle/>
                    <a:p>
                      <a:pPr algn="l" fontAlgn="b"/>
                      <a:r>
                        <a:rPr lang="en-US" sz="1400" u="none" strike="noStrike">
                          <a:effectLst/>
                        </a:rPr>
                        <a:t>r1,e1,1,9</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47759744"/>
                  </a:ext>
                </a:extLst>
              </a:tr>
              <a:tr h="229244">
                <a:tc>
                  <a:txBody>
                    <a:bodyPr/>
                    <a:lstStyle/>
                    <a:p>
                      <a:pPr algn="l" fontAlgn="b"/>
                      <a:r>
                        <a:rPr lang="en-US" sz="1400" u="none" strike="noStrike">
                          <a:effectLst/>
                        </a:rPr>
                        <a:t>r2,e1,1,9</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10597628"/>
                  </a:ext>
                </a:extLst>
              </a:tr>
              <a:tr h="229244">
                <a:tc>
                  <a:txBody>
                    <a:bodyPr/>
                    <a:lstStyle/>
                    <a:p>
                      <a:pPr algn="l" fontAlgn="b"/>
                      <a:r>
                        <a:rPr lang="en-US" sz="1400" u="none" strike="noStrike">
                          <a:effectLst/>
                        </a:rPr>
                        <a:t>r1,e2,2,8</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78462196"/>
                  </a:ext>
                </a:extLst>
              </a:tr>
              <a:tr h="229244">
                <a:tc>
                  <a:txBody>
                    <a:bodyPr/>
                    <a:lstStyle/>
                    <a:p>
                      <a:pPr algn="l" fontAlgn="b"/>
                      <a:r>
                        <a:rPr lang="en-US" sz="1400" u="none" strike="noStrike">
                          <a:effectLst/>
                        </a:rPr>
                        <a:t>r2,e2,2,8</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72272526"/>
                  </a:ext>
                </a:extLst>
              </a:tr>
              <a:tr h="229244">
                <a:tc>
                  <a:txBody>
                    <a:bodyPr/>
                    <a:lstStyle/>
                    <a:p>
                      <a:pPr algn="l" fontAlgn="b"/>
                      <a:r>
                        <a:rPr lang="en-US" sz="1400" u="none" strike="noStrike" dirty="0">
                          <a:effectLst/>
                        </a:rPr>
                        <a:t>r3,e3,1,7</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24566266"/>
                  </a:ext>
                </a:extLst>
              </a:tr>
              <a:tr h="229244">
                <a:tc>
                  <a:txBody>
                    <a:bodyPr/>
                    <a:lstStyle/>
                    <a:p>
                      <a:pPr algn="l" fontAlgn="b"/>
                      <a:r>
                        <a:rPr lang="en-US" sz="1400" u="none" strike="noStrike" dirty="0">
                          <a:effectLst/>
                        </a:rPr>
                        <a:t>r1,e3,3,7</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28881580"/>
                  </a:ext>
                </a:extLst>
              </a:tr>
              <a:tr h="229244">
                <a:tc>
                  <a:txBody>
                    <a:bodyPr/>
                    <a:lstStyle/>
                    <a:p>
                      <a:pPr algn="l" fontAlgn="b"/>
                      <a:r>
                        <a:rPr lang="en-US" sz="1400" u="none" strike="noStrike">
                          <a:effectLst/>
                        </a:rPr>
                        <a:t>r2,e5,3,7</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77925412"/>
                  </a:ext>
                </a:extLst>
              </a:tr>
              <a:tr h="229244">
                <a:tc>
                  <a:txBody>
                    <a:bodyPr/>
                    <a:lstStyle/>
                    <a:p>
                      <a:pPr algn="l" fontAlgn="b"/>
                      <a:r>
                        <a:rPr lang="en-US" sz="1400" u="none" strike="noStrike" dirty="0">
                          <a:solidFill>
                            <a:srgbClr val="FF0000"/>
                          </a:solidFill>
                          <a:effectLst/>
                        </a:rPr>
                        <a:t>r3,e5,2,6</a:t>
                      </a:r>
                      <a:endParaRPr lang="en-US" sz="14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89673239"/>
                  </a:ext>
                </a:extLst>
              </a:tr>
              <a:tr h="229244">
                <a:tc>
                  <a:txBody>
                    <a:bodyPr/>
                    <a:lstStyle/>
                    <a:p>
                      <a:pPr algn="l" fontAlgn="b"/>
                      <a:r>
                        <a:rPr lang="en-US" sz="1400" u="none" strike="noStrike">
                          <a:effectLst/>
                        </a:rPr>
                        <a:t>r4,e4,1,3</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11510128"/>
                  </a:ext>
                </a:extLst>
              </a:tr>
              <a:tr h="229244">
                <a:tc>
                  <a:txBody>
                    <a:bodyPr/>
                    <a:lstStyle/>
                    <a:p>
                      <a:pPr algn="l" fontAlgn="b"/>
                      <a:r>
                        <a:rPr lang="en-US" sz="1400" u="none" strike="noStrike">
                          <a:effectLst/>
                        </a:rPr>
                        <a:t>r5,e8,1,3</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63782803"/>
                  </a:ext>
                </a:extLst>
              </a:tr>
              <a:tr h="414931">
                <a:tc>
                  <a:txBody>
                    <a:bodyPr/>
                    <a:lstStyle/>
                    <a:p>
                      <a:pPr algn="l" fontAlgn="b"/>
                      <a:r>
                        <a:rPr lang="en-US" sz="1400" u="none" strike="noStrike" dirty="0">
                          <a:effectLst/>
                        </a:rPr>
                        <a:t>r6,e10,1,2</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17423802"/>
                  </a:ext>
                </a:extLst>
              </a:tr>
            </a:tbl>
          </a:graphicData>
        </a:graphic>
      </p:graphicFrame>
      <p:cxnSp>
        <p:nvCxnSpPr>
          <p:cNvPr id="5" name="直接箭头连接符 4">
            <a:extLst>
              <a:ext uri="{FF2B5EF4-FFF2-40B4-BE49-F238E27FC236}">
                <a16:creationId xmlns:a16="http://schemas.microsoft.com/office/drawing/2014/main" id="{D8F7AB30-4803-4A88-9D7A-5B787FAFA9A4}"/>
              </a:ext>
            </a:extLst>
          </p:cNvPr>
          <p:cNvCxnSpPr/>
          <p:nvPr/>
        </p:nvCxnSpPr>
        <p:spPr>
          <a:xfrm>
            <a:off x="1221829" y="2571750"/>
            <a:ext cx="3626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C2749034-A84B-484A-812E-7CE82C67BEE8}"/>
              </a:ext>
            </a:extLst>
          </p:cNvPr>
          <p:cNvSpPr txBox="1"/>
          <p:nvPr/>
        </p:nvSpPr>
        <p:spPr>
          <a:xfrm>
            <a:off x="1621677" y="2417860"/>
            <a:ext cx="1007022" cy="307777"/>
          </a:xfrm>
          <a:prstGeom prst="rect">
            <a:avLst/>
          </a:prstGeom>
          <a:noFill/>
        </p:spPr>
        <p:txBody>
          <a:bodyPr wrap="square">
            <a:spAutoFit/>
          </a:bodyPr>
          <a:lstStyle/>
          <a:p>
            <a:pPr algn="l" fontAlgn="b"/>
            <a:r>
              <a:rPr lang="en-US" sz="1400" u="none" strike="noStrike" dirty="0">
                <a:effectLst/>
              </a:rPr>
              <a:t>r1,e3,3,7</a:t>
            </a:r>
            <a:endParaRPr lang="en-US" sz="1400" b="0" i="0" u="none" strike="noStrike" dirty="0">
              <a:solidFill>
                <a:srgbClr val="000000"/>
              </a:solidFill>
              <a:effectLst/>
              <a:latin typeface="Calibri" panose="020F0502020204030204" pitchFamily="34" charset="0"/>
            </a:endParaRPr>
          </a:p>
        </p:txBody>
      </p:sp>
      <p:sp>
        <p:nvSpPr>
          <p:cNvPr id="9" name="文本框 8">
            <a:extLst>
              <a:ext uri="{FF2B5EF4-FFF2-40B4-BE49-F238E27FC236}">
                <a16:creationId xmlns:a16="http://schemas.microsoft.com/office/drawing/2014/main" id="{DB6F2A60-FFFD-4CB4-A444-01FE9275E66F}"/>
              </a:ext>
            </a:extLst>
          </p:cNvPr>
          <p:cNvSpPr txBox="1"/>
          <p:nvPr/>
        </p:nvSpPr>
        <p:spPr>
          <a:xfrm>
            <a:off x="2492923" y="2417860"/>
            <a:ext cx="908739" cy="307777"/>
          </a:xfrm>
          <a:prstGeom prst="rect">
            <a:avLst/>
          </a:prstGeom>
          <a:noFill/>
        </p:spPr>
        <p:txBody>
          <a:bodyPr wrap="square">
            <a:spAutoFit/>
          </a:bodyPr>
          <a:lstStyle/>
          <a:p>
            <a:pPr algn="l" fontAlgn="b"/>
            <a:r>
              <a:rPr lang="en-US" sz="1400" u="none" strike="noStrike" dirty="0">
                <a:effectLst/>
              </a:rPr>
              <a:t>r3,e3,1,7</a:t>
            </a:r>
            <a:endParaRPr lang="en-US" sz="1400" b="0" i="0" u="none" strike="noStrike" dirty="0">
              <a:solidFill>
                <a:srgbClr val="000000"/>
              </a:solidFill>
              <a:effectLst/>
              <a:latin typeface="Calibri" panose="020F0502020204030204" pitchFamily="34" charset="0"/>
            </a:endParaRPr>
          </a:p>
        </p:txBody>
      </p:sp>
      <p:cxnSp>
        <p:nvCxnSpPr>
          <p:cNvPr id="10" name="直接箭头连接符 9">
            <a:extLst>
              <a:ext uri="{FF2B5EF4-FFF2-40B4-BE49-F238E27FC236}">
                <a16:creationId xmlns:a16="http://schemas.microsoft.com/office/drawing/2014/main" id="{C56C0652-3124-438C-9AFA-33E722296F4D}"/>
              </a:ext>
            </a:extLst>
          </p:cNvPr>
          <p:cNvCxnSpPr/>
          <p:nvPr/>
        </p:nvCxnSpPr>
        <p:spPr>
          <a:xfrm>
            <a:off x="2027728" y="2721187"/>
            <a:ext cx="386118" cy="618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1841BF46-B0E7-4763-ADD3-564FD8931F0F}"/>
              </a:ext>
            </a:extLst>
          </p:cNvPr>
          <p:cNvCxnSpPr>
            <a:cxnSpLocks/>
          </p:cNvCxnSpPr>
          <p:nvPr/>
        </p:nvCxnSpPr>
        <p:spPr>
          <a:xfrm flipH="1">
            <a:off x="2492923" y="2725637"/>
            <a:ext cx="475850" cy="614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0B8F222C-6405-4EF0-98F2-FCB15DF96F4C}"/>
              </a:ext>
            </a:extLst>
          </p:cNvPr>
          <p:cNvSpPr txBox="1"/>
          <p:nvPr/>
        </p:nvSpPr>
        <p:spPr>
          <a:xfrm>
            <a:off x="1846287" y="3296798"/>
            <a:ext cx="1571432" cy="738664"/>
          </a:xfrm>
          <a:prstGeom prst="rect">
            <a:avLst/>
          </a:prstGeom>
          <a:noFill/>
        </p:spPr>
        <p:txBody>
          <a:bodyPr wrap="square">
            <a:spAutoFit/>
          </a:bodyPr>
          <a:lstStyle/>
          <a:p>
            <a:r>
              <a:rPr lang="en-US" dirty="0"/>
              <a:t>Similarity = 5</a:t>
            </a:r>
          </a:p>
          <a:p>
            <a:r>
              <a:rPr lang="en-US" dirty="0"/>
              <a:t>(r1, r3) store in R</a:t>
            </a:r>
            <a:br>
              <a:rPr lang="en-US" dirty="0"/>
            </a:br>
            <a:r>
              <a:rPr lang="en-US" dirty="0" err="1"/>
              <a:t>tk</a:t>
            </a:r>
            <a:r>
              <a:rPr lang="en-US" dirty="0"/>
              <a:t> = 5 &lt; t</a:t>
            </a:r>
            <a:r>
              <a:rPr lang="en-US" sz="1050" dirty="0"/>
              <a:t>ub</a:t>
            </a:r>
            <a:r>
              <a:rPr lang="en-US" dirty="0"/>
              <a:t> </a:t>
            </a:r>
          </a:p>
        </p:txBody>
      </p:sp>
      <p:sp>
        <p:nvSpPr>
          <p:cNvPr id="14" name="文本框 13">
            <a:extLst>
              <a:ext uri="{FF2B5EF4-FFF2-40B4-BE49-F238E27FC236}">
                <a16:creationId xmlns:a16="http://schemas.microsoft.com/office/drawing/2014/main" id="{9DD4A905-C275-438E-A1FC-0000AEC36DF4}"/>
              </a:ext>
            </a:extLst>
          </p:cNvPr>
          <p:cNvSpPr txBox="1"/>
          <p:nvPr/>
        </p:nvSpPr>
        <p:spPr>
          <a:xfrm>
            <a:off x="1910335" y="1692810"/>
            <a:ext cx="1007022" cy="307777"/>
          </a:xfrm>
          <a:prstGeom prst="rect">
            <a:avLst/>
          </a:prstGeom>
          <a:noFill/>
        </p:spPr>
        <p:txBody>
          <a:bodyPr wrap="square">
            <a:spAutoFit/>
          </a:bodyPr>
          <a:lstStyle/>
          <a:p>
            <a:pPr algn="l" fontAlgn="b"/>
            <a:r>
              <a:rPr lang="en-US" sz="1400" u="none" strike="noStrike" dirty="0">
                <a:effectLst/>
              </a:rPr>
              <a:t>r1,e4,4,6</a:t>
            </a:r>
            <a:endParaRPr lang="en-US" sz="1400" b="0" i="0" u="none" strike="noStrike" dirty="0">
              <a:solidFill>
                <a:srgbClr val="000000"/>
              </a:solidFill>
              <a:effectLst/>
              <a:latin typeface="Calibri" panose="020F0502020204030204" pitchFamily="34" charset="0"/>
            </a:endParaRPr>
          </a:p>
        </p:txBody>
      </p:sp>
      <p:sp>
        <p:nvSpPr>
          <p:cNvPr id="15" name="箭头: 右 14">
            <a:extLst>
              <a:ext uri="{FF2B5EF4-FFF2-40B4-BE49-F238E27FC236}">
                <a16:creationId xmlns:a16="http://schemas.microsoft.com/office/drawing/2014/main" id="{62A50A0E-F660-4534-A637-B22D77043C7F}"/>
              </a:ext>
            </a:extLst>
          </p:cNvPr>
          <p:cNvSpPr/>
          <p:nvPr/>
        </p:nvSpPr>
        <p:spPr>
          <a:xfrm>
            <a:off x="3517387" y="2476871"/>
            <a:ext cx="452096" cy="34612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表格 15">
            <a:extLst>
              <a:ext uri="{FF2B5EF4-FFF2-40B4-BE49-F238E27FC236}">
                <a16:creationId xmlns:a16="http://schemas.microsoft.com/office/drawing/2014/main" id="{052F361E-72DC-4918-B0D8-054BFF23C8DA}"/>
              </a:ext>
            </a:extLst>
          </p:cNvPr>
          <p:cNvGraphicFramePr>
            <a:graphicFrameLocks noGrp="1"/>
          </p:cNvGraphicFramePr>
          <p:nvPr>
            <p:extLst>
              <p:ext uri="{D42A27DB-BD31-4B8C-83A1-F6EECF244321}">
                <p14:modId xmlns:p14="http://schemas.microsoft.com/office/powerpoint/2010/main" val="1724615914"/>
              </p:ext>
            </p:extLst>
          </p:nvPr>
        </p:nvGraphicFramePr>
        <p:xfrm>
          <a:off x="4108960" y="1174530"/>
          <a:ext cx="876465" cy="2806260"/>
        </p:xfrm>
        <a:graphic>
          <a:graphicData uri="http://schemas.openxmlformats.org/drawingml/2006/table">
            <a:tbl>
              <a:tblPr>
                <a:tableStyleId>{C60F6066-F46A-44FC-9FB4-3E1AA966110B}</a:tableStyleId>
              </a:tblPr>
              <a:tblGrid>
                <a:gridCol w="876465">
                  <a:extLst>
                    <a:ext uri="{9D8B030D-6E8A-4147-A177-3AD203B41FA5}">
                      <a16:colId xmlns:a16="http://schemas.microsoft.com/office/drawing/2014/main" val="3158960379"/>
                    </a:ext>
                  </a:extLst>
                </a:gridCol>
              </a:tblGrid>
              <a:tr h="233855">
                <a:tc>
                  <a:txBody>
                    <a:bodyPr/>
                    <a:lstStyle/>
                    <a:p>
                      <a:pPr algn="l" fontAlgn="b"/>
                      <a:r>
                        <a:rPr lang="en-US" sz="1400" u="none" strike="noStrike">
                          <a:effectLst/>
                        </a:rPr>
                        <a:t>r1,e1,1,9</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6831443"/>
                  </a:ext>
                </a:extLst>
              </a:tr>
              <a:tr h="233855">
                <a:tc>
                  <a:txBody>
                    <a:bodyPr/>
                    <a:lstStyle/>
                    <a:p>
                      <a:pPr algn="l" fontAlgn="b"/>
                      <a:r>
                        <a:rPr lang="en-US" sz="1400" u="none" strike="noStrike">
                          <a:effectLst/>
                        </a:rPr>
                        <a:t>r2,e1,1,9</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75274930"/>
                  </a:ext>
                </a:extLst>
              </a:tr>
              <a:tr h="233855">
                <a:tc>
                  <a:txBody>
                    <a:bodyPr/>
                    <a:lstStyle/>
                    <a:p>
                      <a:pPr algn="l" fontAlgn="b"/>
                      <a:r>
                        <a:rPr lang="en-US" sz="1400" u="none" strike="noStrike">
                          <a:effectLst/>
                        </a:rPr>
                        <a:t>r1,e2,2,8</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68370260"/>
                  </a:ext>
                </a:extLst>
              </a:tr>
              <a:tr h="233855">
                <a:tc>
                  <a:txBody>
                    <a:bodyPr/>
                    <a:lstStyle/>
                    <a:p>
                      <a:pPr algn="l" fontAlgn="b"/>
                      <a:r>
                        <a:rPr lang="en-US" sz="1400" u="none" strike="noStrike">
                          <a:effectLst/>
                        </a:rPr>
                        <a:t>r2,e2,2,8</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75210646"/>
                  </a:ext>
                </a:extLst>
              </a:tr>
              <a:tr h="233855">
                <a:tc>
                  <a:txBody>
                    <a:bodyPr/>
                    <a:lstStyle/>
                    <a:p>
                      <a:pPr algn="l" fontAlgn="b"/>
                      <a:r>
                        <a:rPr lang="en-US" sz="1400" u="none" strike="noStrike">
                          <a:effectLst/>
                        </a:rPr>
                        <a:t>r3,e3,1,7</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54270391"/>
                  </a:ext>
                </a:extLst>
              </a:tr>
              <a:tr h="233855">
                <a:tc>
                  <a:txBody>
                    <a:bodyPr/>
                    <a:lstStyle/>
                    <a:p>
                      <a:pPr algn="l" fontAlgn="b"/>
                      <a:r>
                        <a:rPr lang="en-US" sz="1400" u="none" strike="noStrike" dirty="0">
                          <a:effectLst/>
                        </a:rPr>
                        <a:t>r1,e3,3,7</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96385862"/>
                  </a:ext>
                </a:extLst>
              </a:tr>
              <a:tr h="233855">
                <a:tc>
                  <a:txBody>
                    <a:bodyPr/>
                    <a:lstStyle/>
                    <a:p>
                      <a:pPr algn="l" fontAlgn="b"/>
                      <a:r>
                        <a:rPr lang="en-US" sz="1400" u="none" strike="noStrike" dirty="0">
                          <a:effectLst/>
                        </a:rPr>
                        <a:t>r2,e5,3,7</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06575160"/>
                  </a:ext>
                </a:extLst>
              </a:tr>
              <a:tr h="233855">
                <a:tc>
                  <a:txBody>
                    <a:bodyPr/>
                    <a:lstStyle/>
                    <a:p>
                      <a:pPr algn="l" fontAlgn="b"/>
                      <a:r>
                        <a:rPr lang="en-US" sz="1400" u="none" strike="noStrike">
                          <a:effectLst/>
                        </a:rPr>
                        <a:t>r3,e3,2,6</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68262006"/>
                  </a:ext>
                </a:extLst>
              </a:tr>
              <a:tr h="233855">
                <a:tc>
                  <a:txBody>
                    <a:bodyPr/>
                    <a:lstStyle/>
                    <a:p>
                      <a:pPr algn="l" fontAlgn="b"/>
                      <a:r>
                        <a:rPr lang="en-US" sz="1400" u="none" strike="noStrike" dirty="0">
                          <a:solidFill>
                            <a:srgbClr val="FF0000"/>
                          </a:solidFill>
                          <a:effectLst/>
                        </a:rPr>
                        <a:t>r1,e4,4,6</a:t>
                      </a:r>
                      <a:endParaRPr lang="en-US" sz="14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64132177"/>
                  </a:ext>
                </a:extLst>
              </a:tr>
              <a:tr h="233855">
                <a:tc>
                  <a:txBody>
                    <a:bodyPr/>
                    <a:lstStyle/>
                    <a:p>
                      <a:pPr algn="l" fontAlgn="b"/>
                      <a:r>
                        <a:rPr lang="en-US" sz="1400" u="none" strike="noStrike">
                          <a:effectLst/>
                        </a:rPr>
                        <a:t>r4,e4,1,3</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39835695"/>
                  </a:ext>
                </a:extLst>
              </a:tr>
              <a:tr h="233855">
                <a:tc>
                  <a:txBody>
                    <a:bodyPr/>
                    <a:lstStyle/>
                    <a:p>
                      <a:pPr algn="l" fontAlgn="b"/>
                      <a:r>
                        <a:rPr lang="en-US" sz="1400" u="none" strike="noStrike">
                          <a:effectLst/>
                        </a:rPr>
                        <a:t>r5,e8,1,3</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3931412"/>
                  </a:ext>
                </a:extLst>
              </a:tr>
              <a:tr h="233855">
                <a:tc>
                  <a:txBody>
                    <a:bodyPr/>
                    <a:lstStyle/>
                    <a:p>
                      <a:pPr algn="l" fontAlgn="b"/>
                      <a:r>
                        <a:rPr lang="en-US" sz="1400" u="none" strike="noStrike" dirty="0">
                          <a:effectLst/>
                        </a:rPr>
                        <a:t>r6,e10,1,2</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08838556"/>
                  </a:ext>
                </a:extLst>
              </a:tr>
            </a:tbl>
          </a:graphicData>
        </a:graphic>
      </p:graphicFrame>
      <p:sp>
        <p:nvSpPr>
          <p:cNvPr id="18" name="箭头: 右 17">
            <a:extLst>
              <a:ext uri="{FF2B5EF4-FFF2-40B4-BE49-F238E27FC236}">
                <a16:creationId xmlns:a16="http://schemas.microsoft.com/office/drawing/2014/main" id="{3AC8A756-7AA9-4961-B205-61568596EAC8}"/>
              </a:ext>
            </a:extLst>
          </p:cNvPr>
          <p:cNvSpPr/>
          <p:nvPr/>
        </p:nvSpPr>
        <p:spPr>
          <a:xfrm>
            <a:off x="6185706" y="2840913"/>
            <a:ext cx="402020" cy="2916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文本框 18">
            <a:extLst>
              <a:ext uri="{FF2B5EF4-FFF2-40B4-BE49-F238E27FC236}">
                <a16:creationId xmlns:a16="http://schemas.microsoft.com/office/drawing/2014/main" id="{F4D508AB-364B-4A89-99BC-D1BFACF76ADB}"/>
              </a:ext>
            </a:extLst>
          </p:cNvPr>
          <p:cNvSpPr txBox="1"/>
          <p:nvPr/>
        </p:nvSpPr>
        <p:spPr>
          <a:xfrm>
            <a:off x="5865428" y="2310138"/>
            <a:ext cx="1042576" cy="523220"/>
          </a:xfrm>
          <a:prstGeom prst="rect">
            <a:avLst/>
          </a:prstGeom>
          <a:noFill/>
        </p:spPr>
        <p:txBody>
          <a:bodyPr wrap="square" rtlCol="0">
            <a:spAutoFit/>
          </a:bodyPr>
          <a:lstStyle/>
          <a:p>
            <a:r>
              <a:rPr lang="en-US" dirty="0"/>
              <a:t>Store I(e5)</a:t>
            </a:r>
          </a:p>
          <a:p>
            <a:endParaRPr lang="en-US" dirty="0"/>
          </a:p>
        </p:txBody>
      </p:sp>
      <p:cxnSp>
        <p:nvCxnSpPr>
          <p:cNvPr id="20" name="直接箭头连接符 19">
            <a:extLst>
              <a:ext uri="{FF2B5EF4-FFF2-40B4-BE49-F238E27FC236}">
                <a16:creationId xmlns:a16="http://schemas.microsoft.com/office/drawing/2014/main" id="{4CD5029F-EA22-4987-A2E3-9B21263861F8}"/>
              </a:ext>
            </a:extLst>
          </p:cNvPr>
          <p:cNvCxnSpPr>
            <a:cxnSpLocks/>
          </p:cNvCxnSpPr>
          <p:nvPr/>
        </p:nvCxnSpPr>
        <p:spPr>
          <a:xfrm flipV="1">
            <a:off x="5968172" y="2709647"/>
            <a:ext cx="924089" cy="11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410374E5-31EA-4975-AD78-616DA0E097C6}"/>
              </a:ext>
            </a:extLst>
          </p:cNvPr>
          <p:cNvSpPr txBox="1"/>
          <p:nvPr/>
        </p:nvSpPr>
        <p:spPr>
          <a:xfrm>
            <a:off x="5208323" y="2555758"/>
            <a:ext cx="1260947" cy="307777"/>
          </a:xfrm>
          <a:prstGeom prst="rect">
            <a:avLst/>
          </a:prstGeom>
          <a:noFill/>
        </p:spPr>
        <p:txBody>
          <a:bodyPr wrap="square">
            <a:spAutoFit/>
          </a:bodyPr>
          <a:lstStyle/>
          <a:p>
            <a:pPr algn="l" fontAlgn="b"/>
            <a:r>
              <a:rPr lang="en-US" sz="1400" u="none" strike="noStrike" dirty="0">
                <a:effectLst/>
              </a:rPr>
              <a:t>r2,e5,3,7</a:t>
            </a:r>
            <a:endParaRPr lang="en-US" sz="1400" i="0" u="none" strike="noStrike" dirty="0">
              <a:solidFill>
                <a:srgbClr val="000000"/>
              </a:solidFill>
              <a:effectLst/>
              <a:latin typeface="Calibri" panose="020F0502020204030204" pitchFamily="34" charset="0"/>
            </a:endParaRPr>
          </a:p>
        </p:txBody>
      </p:sp>
      <p:sp>
        <p:nvSpPr>
          <p:cNvPr id="23" name="文本框 22">
            <a:extLst>
              <a:ext uri="{FF2B5EF4-FFF2-40B4-BE49-F238E27FC236}">
                <a16:creationId xmlns:a16="http://schemas.microsoft.com/office/drawing/2014/main" id="{0CDE7E76-65C4-4B59-A728-E97A9CEB1979}"/>
              </a:ext>
            </a:extLst>
          </p:cNvPr>
          <p:cNvSpPr txBox="1"/>
          <p:nvPr/>
        </p:nvSpPr>
        <p:spPr>
          <a:xfrm>
            <a:off x="6858719" y="2519107"/>
            <a:ext cx="953095" cy="309801"/>
          </a:xfrm>
          <a:prstGeom prst="rect">
            <a:avLst/>
          </a:prstGeom>
          <a:noFill/>
        </p:spPr>
        <p:txBody>
          <a:bodyPr wrap="square">
            <a:spAutoFit/>
          </a:bodyPr>
          <a:lstStyle/>
          <a:p>
            <a:pPr algn="l" fontAlgn="b"/>
            <a:r>
              <a:rPr lang="en-US" sz="1400" u="none" strike="noStrike" dirty="0">
                <a:effectLst/>
              </a:rPr>
              <a:t>r2,e6,4,6</a:t>
            </a:r>
            <a:endParaRPr lang="en-US" sz="1400" b="0" i="0" u="none" strike="noStrike" dirty="0">
              <a:solidFill>
                <a:srgbClr val="000000"/>
              </a:solidFill>
              <a:effectLst/>
              <a:latin typeface="Calibri" panose="020F0502020204030204" pitchFamily="34" charset="0"/>
            </a:endParaRPr>
          </a:p>
        </p:txBody>
      </p:sp>
      <p:graphicFrame>
        <p:nvGraphicFramePr>
          <p:cNvPr id="24" name="表格 23">
            <a:extLst>
              <a:ext uri="{FF2B5EF4-FFF2-40B4-BE49-F238E27FC236}">
                <a16:creationId xmlns:a16="http://schemas.microsoft.com/office/drawing/2014/main" id="{A989D609-9B70-48FB-9BC4-322122461BAB}"/>
              </a:ext>
            </a:extLst>
          </p:cNvPr>
          <p:cNvGraphicFramePr>
            <a:graphicFrameLocks noGrp="1"/>
          </p:cNvGraphicFramePr>
          <p:nvPr>
            <p:extLst>
              <p:ext uri="{D42A27DB-BD31-4B8C-83A1-F6EECF244321}">
                <p14:modId xmlns:p14="http://schemas.microsoft.com/office/powerpoint/2010/main" val="3523942327"/>
              </p:ext>
            </p:extLst>
          </p:nvPr>
        </p:nvGraphicFramePr>
        <p:xfrm>
          <a:off x="7865077" y="1169337"/>
          <a:ext cx="876465" cy="3053316"/>
        </p:xfrm>
        <a:graphic>
          <a:graphicData uri="http://schemas.openxmlformats.org/drawingml/2006/table">
            <a:tbl>
              <a:tblPr>
                <a:tableStyleId>{C60F6066-F46A-44FC-9FB4-3E1AA966110B}</a:tableStyleId>
              </a:tblPr>
              <a:tblGrid>
                <a:gridCol w="876465">
                  <a:extLst>
                    <a:ext uri="{9D8B030D-6E8A-4147-A177-3AD203B41FA5}">
                      <a16:colId xmlns:a16="http://schemas.microsoft.com/office/drawing/2014/main" val="2373032332"/>
                    </a:ext>
                  </a:extLst>
                </a:gridCol>
              </a:tblGrid>
              <a:tr h="222004">
                <a:tc>
                  <a:txBody>
                    <a:bodyPr/>
                    <a:lstStyle/>
                    <a:p>
                      <a:pPr algn="l" fontAlgn="b"/>
                      <a:r>
                        <a:rPr lang="en-US" sz="1400" u="none" strike="noStrike">
                          <a:effectLst/>
                        </a:rPr>
                        <a:t>r1,e1,1,9</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18666346"/>
                  </a:ext>
                </a:extLst>
              </a:tr>
              <a:tr h="222004">
                <a:tc>
                  <a:txBody>
                    <a:bodyPr/>
                    <a:lstStyle/>
                    <a:p>
                      <a:pPr algn="l" fontAlgn="b"/>
                      <a:r>
                        <a:rPr lang="en-US" sz="1400" u="none" strike="noStrike">
                          <a:effectLst/>
                        </a:rPr>
                        <a:t>r2,e1,1,9</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01181103"/>
                  </a:ext>
                </a:extLst>
              </a:tr>
              <a:tr h="222004">
                <a:tc>
                  <a:txBody>
                    <a:bodyPr/>
                    <a:lstStyle/>
                    <a:p>
                      <a:pPr algn="l" fontAlgn="b"/>
                      <a:r>
                        <a:rPr lang="en-US" sz="1400" u="none" strike="noStrike">
                          <a:effectLst/>
                        </a:rPr>
                        <a:t>r1,e2,2,8</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6668253"/>
                  </a:ext>
                </a:extLst>
              </a:tr>
              <a:tr h="222004">
                <a:tc>
                  <a:txBody>
                    <a:bodyPr/>
                    <a:lstStyle/>
                    <a:p>
                      <a:pPr algn="l" fontAlgn="b"/>
                      <a:r>
                        <a:rPr lang="en-US" sz="1400" u="none" strike="noStrike">
                          <a:effectLst/>
                        </a:rPr>
                        <a:t>r2,e2,2,8</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20388133"/>
                  </a:ext>
                </a:extLst>
              </a:tr>
              <a:tr h="222004">
                <a:tc>
                  <a:txBody>
                    <a:bodyPr/>
                    <a:lstStyle/>
                    <a:p>
                      <a:pPr algn="l" fontAlgn="b"/>
                      <a:r>
                        <a:rPr lang="en-US" sz="1400" u="none" strike="noStrike">
                          <a:effectLst/>
                        </a:rPr>
                        <a:t>r3,e3,1,7</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85626649"/>
                  </a:ext>
                </a:extLst>
              </a:tr>
              <a:tr h="222004">
                <a:tc>
                  <a:txBody>
                    <a:bodyPr/>
                    <a:lstStyle/>
                    <a:p>
                      <a:pPr algn="l" fontAlgn="b"/>
                      <a:r>
                        <a:rPr lang="en-US" sz="1400" u="none" strike="noStrike">
                          <a:effectLst/>
                        </a:rPr>
                        <a:t>r1,e3,3,7</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91926320"/>
                  </a:ext>
                </a:extLst>
              </a:tr>
              <a:tr h="222004">
                <a:tc>
                  <a:txBody>
                    <a:bodyPr/>
                    <a:lstStyle/>
                    <a:p>
                      <a:pPr algn="l" fontAlgn="b"/>
                      <a:r>
                        <a:rPr lang="en-US" sz="1400" u="none" strike="noStrike">
                          <a:effectLst/>
                        </a:rPr>
                        <a:t>r2,e5,3,7</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59154783"/>
                  </a:ext>
                </a:extLst>
              </a:tr>
              <a:tr h="222004">
                <a:tc>
                  <a:txBody>
                    <a:bodyPr/>
                    <a:lstStyle/>
                    <a:p>
                      <a:pPr algn="l" fontAlgn="b"/>
                      <a:r>
                        <a:rPr lang="en-US" sz="1400" u="none" strike="noStrike">
                          <a:effectLst/>
                        </a:rPr>
                        <a:t>r3,e5,2,6</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98989514"/>
                  </a:ext>
                </a:extLst>
              </a:tr>
              <a:tr h="222004">
                <a:tc>
                  <a:txBody>
                    <a:bodyPr/>
                    <a:lstStyle/>
                    <a:p>
                      <a:pPr algn="l" fontAlgn="b"/>
                      <a:r>
                        <a:rPr lang="en-US" sz="1400" u="none" strike="noStrike">
                          <a:effectLst/>
                        </a:rPr>
                        <a:t>r1,e4,4,6</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74925843"/>
                  </a:ext>
                </a:extLst>
              </a:tr>
              <a:tr h="222004">
                <a:tc>
                  <a:txBody>
                    <a:bodyPr/>
                    <a:lstStyle/>
                    <a:p>
                      <a:pPr algn="l" fontAlgn="b"/>
                      <a:r>
                        <a:rPr lang="en-US" sz="1400" u="none" strike="noStrike" dirty="0">
                          <a:solidFill>
                            <a:srgbClr val="FF0000"/>
                          </a:solidFill>
                          <a:effectLst/>
                        </a:rPr>
                        <a:t>r2,e6,4,6</a:t>
                      </a:r>
                      <a:endParaRPr lang="en-US" sz="14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29858316"/>
                  </a:ext>
                </a:extLst>
              </a:tr>
              <a:tr h="222004">
                <a:tc>
                  <a:txBody>
                    <a:bodyPr/>
                    <a:lstStyle/>
                    <a:p>
                      <a:pPr algn="l" fontAlgn="b"/>
                      <a:r>
                        <a:rPr lang="en-US" sz="1400" u="none" strike="noStrike">
                          <a:effectLst/>
                        </a:rPr>
                        <a:t>r4,e4,1,3</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32645943"/>
                  </a:ext>
                </a:extLst>
              </a:tr>
              <a:tr h="222004">
                <a:tc>
                  <a:txBody>
                    <a:bodyPr/>
                    <a:lstStyle/>
                    <a:p>
                      <a:pPr algn="l" fontAlgn="b"/>
                      <a:r>
                        <a:rPr lang="en-US" sz="1400" u="none" strike="noStrike">
                          <a:effectLst/>
                        </a:rPr>
                        <a:t>r5,e8,1,3</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3314916"/>
                  </a:ext>
                </a:extLst>
              </a:tr>
              <a:tr h="378696">
                <a:tc>
                  <a:txBody>
                    <a:bodyPr/>
                    <a:lstStyle/>
                    <a:p>
                      <a:pPr algn="l" fontAlgn="b"/>
                      <a:r>
                        <a:rPr lang="en-US" sz="1400" u="none" strike="noStrike" dirty="0">
                          <a:effectLst/>
                        </a:rPr>
                        <a:t>r6,e10,1,2</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28817322"/>
                  </a:ext>
                </a:extLst>
              </a:tr>
            </a:tbl>
          </a:graphicData>
        </a:graphic>
      </p:graphicFrame>
      <p:sp>
        <p:nvSpPr>
          <p:cNvPr id="25" name="文本框 24">
            <a:extLst>
              <a:ext uri="{FF2B5EF4-FFF2-40B4-BE49-F238E27FC236}">
                <a16:creationId xmlns:a16="http://schemas.microsoft.com/office/drawing/2014/main" id="{631C8786-430A-4A22-9496-35C5E7A89C09}"/>
              </a:ext>
            </a:extLst>
          </p:cNvPr>
          <p:cNvSpPr txBox="1"/>
          <p:nvPr/>
        </p:nvSpPr>
        <p:spPr>
          <a:xfrm>
            <a:off x="2632003" y="2132279"/>
            <a:ext cx="569768" cy="307777"/>
          </a:xfrm>
          <a:prstGeom prst="rect">
            <a:avLst/>
          </a:prstGeom>
          <a:noFill/>
        </p:spPr>
        <p:txBody>
          <a:bodyPr wrap="square">
            <a:spAutoFit/>
          </a:bodyPr>
          <a:lstStyle/>
          <a:p>
            <a:r>
              <a:rPr lang="en-US" dirty="0"/>
              <a:t>I(e3)</a:t>
            </a:r>
          </a:p>
        </p:txBody>
      </p:sp>
      <p:cxnSp>
        <p:nvCxnSpPr>
          <p:cNvPr id="28" name="直接箭头连接符 27">
            <a:extLst>
              <a:ext uri="{FF2B5EF4-FFF2-40B4-BE49-F238E27FC236}">
                <a16:creationId xmlns:a16="http://schemas.microsoft.com/office/drawing/2014/main" id="{22AC6E32-65E3-4671-ABBF-BC616C795E92}"/>
              </a:ext>
            </a:extLst>
          </p:cNvPr>
          <p:cNvCxnSpPr>
            <a:cxnSpLocks/>
            <a:endCxn id="22" idx="1"/>
          </p:cNvCxnSpPr>
          <p:nvPr/>
        </p:nvCxnSpPr>
        <p:spPr>
          <a:xfrm flipV="1">
            <a:off x="4985425" y="2709647"/>
            <a:ext cx="222898" cy="11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6422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C57530-7EE5-4AC7-8BF4-0FB261AF375A}"/>
              </a:ext>
            </a:extLst>
          </p:cNvPr>
          <p:cNvSpPr>
            <a:spLocks noGrp="1"/>
          </p:cNvSpPr>
          <p:nvPr>
            <p:ph type="title"/>
          </p:nvPr>
        </p:nvSpPr>
        <p:spPr/>
        <p:txBody>
          <a:bodyPr/>
          <a:lstStyle/>
          <a:p>
            <a:endParaRPr lang="en-US"/>
          </a:p>
        </p:txBody>
      </p:sp>
      <p:graphicFrame>
        <p:nvGraphicFramePr>
          <p:cNvPr id="3" name="表格 2">
            <a:extLst>
              <a:ext uri="{FF2B5EF4-FFF2-40B4-BE49-F238E27FC236}">
                <a16:creationId xmlns:a16="http://schemas.microsoft.com/office/drawing/2014/main" id="{0F0CF1F4-C90A-4DF9-AFD6-2E0F7016A4D6}"/>
              </a:ext>
            </a:extLst>
          </p:cNvPr>
          <p:cNvGraphicFramePr>
            <a:graphicFrameLocks noGrp="1"/>
          </p:cNvGraphicFramePr>
          <p:nvPr>
            <p:extLst>
              <p:ext uri="{D42A27DB-BD31-4B8C-83A1-F6EECF244321}">
                <p14:modId xmlns:p14="http://schemas.microsoft.com/office/powerpoint/2010/main" val="2744812437"/>
              </p:ext>
            </p:extLst>
          </p:nvPr>
        </p:nvGraphicFramePr>
        <p:xfrm>
          <a:off x="376457" y="1240281"/>
          <a:ext cx="876465" cy="3053316"/>
        </p:xfrm>
        <a:graphic>
          <a:graphicData uri="http://schemas.openxmlformats.org/drawingml/2006/table">
            <a:tbl>
              <a:tblPr>
                <a:tableStyleId>{C60F6066-F46A-44FC-9FB4-3E1AA966110B}</a:tableStyleId>
              </a:tblPr>
              <a:tblGrid>
                <a:gridCol w="876465">
                  <a:extLst>
                    <a:ext uri="{9D8B030D-6E8A-4147-A177-3AD203B41FA5}">
                      <a16:colId xmlns:a16="http://schemas.microsoft.com/office/drawing/2014/main" val="2373032332"/>
                    </a:ext>
                  </a:extLst>
                </a:gridCol>
              </a:tblGrid>
              <a:tr h="222004">
                <a:tc>
                  <a:txBody>
                    <a:bodyPr/>
                    <a:lstStyle/>
                    <a:p>
                      <a:pPr algn="l" fontAlgn="b"/>
                      <a:r>
                        <a:rPr lang="en-US" sz="1400" u="none" strike="noStrike">
                          <a:effectLst/>
                        </a:rPr>
                        <a:t>r1,e1,1,9</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18666346"/>
                  </a:ext>
                </a:extLst>
              </a:tr>
              <a:tr h="222004">
                <a:tc>
                  <a:txBody>
                    <a:bodyPr/>
                    <a:lstStyle/>
                    <a:p>
                      <a:pPr algn="l" fontAlgn="b"/>
                      <a:r>
                        <a:rPr lang="en-US" sz="1400" u="none" strike="noStrike">
                          <a:effectLst/>
                        </a:rPr>
                        <a:t>r2,e1,1,9</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01181103"/>
                  </a:ext>
                </a:extLst>
              </a:tr>
              <a:tr h="222004">
                <a:tc>
                  <a:txBody>
                    <a:bodyPr/>
                    <a:lstStyle/>
                    <a:p>
                      <a:pPr algn="l" fontAlgn="b"/>
                      <a:r>
                        <a:rPr lang="en-US" sz="1400" u="none" strike="noStrike">
                          <a:effectLst/>
                        </a:rPr>
                        <a:t>r1,e2,2,8</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6668253"/>
                  </a:ext>
                </a:extLst>
              </a:tr>
              <a:tr h="222004">
                <a:tc>
                  <a:txBody>
                    <a:bodyPr/>
                    <a:lstStyle/>
                    <a:p>
                      <a:pPr algn="l" fontAlgn="b"/>
                      <a:r>
                        <a:rPr lang="en-US" sz="1400" u="none" strike="noStrike">
                          <a:effectLst/>
                        </a:rPr>
                        <a:t>r2,e2,2,8</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20388133"/>
                  </a:ext>
                </a:extLst>
              </a:tr>
              <a:tr h="222004">
                <a:tc>
                  <a:txBody>
                    <a:bodyPr/>
                    <a:lstStyle/>
                    <a:p>
                      <a:pPr algn="l" fontAlgn="b"/>
                      <a:r>
                        <a:rPr lang="en-US" sz="1400" u="none" strike="noStrike">
                          <a:effectLst/>
                        </a:rPr>
                        <a:t>r3,e3,1,7</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85626649"/>
                  </a:ext>
                </a:extLst>
              </a:tr>
              <a:tr h="222004">
                <a:tc>
                  <a:txBody>
                    <a:bodyPr/>
                    <a:lstStyle/>
                    <a:p>
                      <a:pPr algn="l" fontAlgn="b"/>
                      <a:r>
                        <a:rPr lang="en-US" sz="1400" u="none" strike="noStrike">
                          <a:effectLst/>
                        </a:rPr>
                        <a:t>r1,e3,3,7</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91926320"/>
                  </a:ext>
                </a:extLst>
              </a:tr>
              <a:tr h="222004">
                <a:tc>
                  <a:txBody>
                    <a:bodyPr/>
                    <a:lstStyle/>
                    <a:p>
                      <a:pPr algn="l" fontAlgn="b"/>
                      <a:r>
                        <a:rPr lang="en-US" sz="1400" u="none" strike="noStrike">
                          <a:effectLst/>
                        </a:rPr>
                        <a:t>r2,e5,3,7</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59154783"/>
                  </a:ext>
                </a:extLst>
              </a:tr>
              <a:tr h="222004">
                <a:tc>
                  <a:txBody>
                    <a:bodyPr/>
                    <a:lstStyle/>
                    <a:p>
                      <a:pPr algn="l" fontAlgn="b"/>
                      <a:r>
                        <a:rPr lang="en-US" sz="1400" u="none" strike="noStrike">
                          <a:effectLst/>
                        </a:rPr>
                        <a:t>r3,e5,2,6</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98989514"/>
                  </a:ext>
                </a:extLst>
              </a:tr>
              <a:tr h="222004">
                <a:tc>
                  <a:txBody>
                    <a:bodyPr/>
                    <a:lstStyle/>
                    <a:p>
                      <a:pPr algn="l" fontAlgn="b"/>
                      <a:r>
                        <a:rPr lang="en-US" sz="1400" u="none" strike="noStrike">
                          <a:effectLst/>
                        </a:rPr>
                        <a:t>r1,e4,4,6</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74925843"/>
                  </a:ext>
                </a:extLst>
              </a:tr>
              <a:tr h="222004">
                <a:tc>
                  <a:txBody>
                    <a:bodyPr/>
                    <a:lstStyle/>
                    <a:p>
                      <a:pPr algn="l" fontAlgn="b"/>
                      <a:r>
                        <a:rPr lang="en-US" sz="1400" u="none" strike="noStrike" dirty="0">
                          <a:solidFill>
                            <a:srgbClr val="FF0000"/>
                          </a:solidFill>
                          <a:effectLst/>
                        </a:rPr>
                        <a:t>r2,e6,4,6</a:t>
                      </a:r>
                      <a:endParaRPr lang="en-US" sz="14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29858316"/>
                  </a:ext>
                </a:extLst>
              </a:tr>
              <a:tr h="222004">
                <a:tc>
                  <a:txBody>
                    <a:bodyPr/>
                    <a:lstStyle/>
                    <a:p>
                      <a:pPr algn="l" fontAlgn="b"/>
                      <a:r>
                        <a:rPr lang="en-US" sz="1400" u="none" strike="noStrike">
                          <a:effectLst/>
                        </a:rPr>
                        <a:t>r4,e4,1,3</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32645943"/>
                  </a:ext>
                </a:extLst>
              </a:tr>
              <a:tr h="222004">
                <a:tc>
                  <a:txBody>
                    <a:bodyPr/>
                    <a:lstStyle/>
                    <a:p>
                      <a:pPr algn="l" fontAlgn="b"/>
                      <a:r>
                        <a:rPr lang="en-US" sz="1400" u="none" strike="noStrike">
                          <a:effectLst/>
                        </a:rPr>
                        <a:t>r5,e8,1,3</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43314916"/>
                  </a:ext>
                </a:extLst>
              </a:tr>
              <a:tr h="378696">
                <a:tc>
                  <a:txBody>
                    <a:bodyPr/>
                    <a:lstStyle/>
                    <a:p>
                      <a:pPr algn="l" fontAlgn="b"/>
                      <a:r>
                        <a:rPr lang="en-US" sz="1400" u="none" strike="noStrike" dirty="0">
                          <a:effectLst/>
                        </a:rPr>
                        <a:t>r6,e10,1,2</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28817322"/>
                  </a:ext>
                </a:extLst>
              </a:tr>
            </a:tbl>
          </a:graphicData>
        </a:graphic>
      </p:graphicFrame>
      <p:cxnSp>
        <p:nvCxnSpPr>
          <p:cNvPr id="4" name="直接箭头连接符 3">
            <a:extLst>
              <a:ext uri="{FF2B5EF4-FFF2-40B4-BE49-F238E27FC236}">
                <a16:creationId xmlns:a16="http://schemas.microsoft.com/office/drawing/2014/main" id="{CD26107C-609A-4815-9FD6-E187C4888B79}"/>
              </a:ext>
            </a:extLst>
          </p:cNvPr>
          <p:cNvCxnSpPr/>
          <p:nvPr/>
        </p:nvCxnSpPr>
        <p:spPr>
          <a:xfrm>
            <a:off x="1340070" y="2910708"/>
            <a:ext cx="3626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93CB8BE3-98DF-4A0C-AA2F-B8961E9F4D5C}"/>
              </a:ext>
            </a:extLst>
          </p:cNvPr>
          <p:cNvSpPr txBox="1"/>
          <p:nvPr/>
        </p:nvSpPr>
        <p:spPr>
          <a:xfrm>
            <a:off x="2595287" y="2452072"/>
            <a:ext cx="1007022" cy="307777"/>
          </a:xfrm>
          <a:prstGeom prst="rect">
            <a:avLst/>
          </a:prstGeom>
          <a:noFill/>
        </p:spPr>
        <p:txBody>
          <a:bodyPr wrap="square">
            <a:spAutoFit/>
          </a:bodyPr>
          <a:lstStyle/>
          <a:p>
            <a:pPr algn="l" fontAlgn="b"/>
            <a:r>
              <a:rPr lang="en-US" sz="1400" u="none" strike="noStrike" dirty="0">
                <a:effectLst/>
              </a:rPr>
              <a:t>r2,e5,3,7</a:t>
            </a:r>
            <a:endParaRPr lang="en-US" sz="1400" b="0" i="0" u="none" strike="noStrike" dirty="0">
              <a:solidFill>
                <a:srgbClr val="000000"/>
              </a:solidFill>
              <a:effectLst/>
              <a:latin typeface="Calibri" panose="020F0502020204030204" pitchFamily="34" charset="0"/>
            </a:endParaRPr>
          </a:p>
        </p:txBody>
      </p:sp>
      <p:sp>
        <p:nvSpPr>
          <p:cNvPr id="9" name="文本框 8">
            <a:extLst>
              <a:ext uri="{FF2B5EF4-FFF2-40B4-BE49-F238E27FC236}">
                <a16:creationId xmlns:a16="http://schemas.microsoft.com/office/drawing/2014/main" id="{3CE6045F-D4BB-4C92-8CEE-F06D4139F358}"/>
              </a:ext>
            </a:extLst>
          </p:cNvPr>
          <p:cNvSpPr txBox="1"/>
          <p:nvPr/>
        </p:nvSpPr>
        <p:spPr>
          <a:xfrm>
            <a:off x="1589607" y="2456014"/>
            <a:ext cx="908739" cy="307777"/>
          </a:xfrm>
          <a:prstGeom prst="rect">
            <a:avLst/>
          </a:prstGeom>
          <a:noFill/>
        </p:spPr>
        <p:txBody>
          <a:bodyPr wrap="square">
            <a:spAutoFit/>
          </a:bodyPr>
          <a:lstStyle/>
          <a:p>
            <a:pPr algn="l" fontAlgn="b"/>
            <a:r>
              <a:rPr lang="en-US" sz="1400" u="none" strike="noStrike" dirty="0">
                <a:effectLst/>
              </a:rPr>
              <a:t>r3,e5,2,6</a:t>
            </a:r>
            <a:endParaRPr lang="en-US" sz="1400" b="0" i="0" u="none" strike="noStrike" dirty="0">
              <a:solidFill>
                <a:srgbClr val="000000"/>
              </a:solidFill>
              <a:effectLst/>
              <a:latin typeface="Calibri" panose="020F0502020204030204" pitchFamily="34" charset="0"/>
            </a:endParaRPr>
          </a:p>
        </p:txBody>
      </p:sp>
      <p:cxnSp>
        <p:nvCxnSpPr>
          <p:cNvPr id="10" name="直接箭头连接符 9">
            <a:extLst>
              <a:ext uri="{FF2B5EF4-FFF2-40B4-BE49-F238E27FC236}">
                <a16:creationId xmlns:a16="http://schemas.microsoft.com/office/drawing/2014/main" id="{15AC2F28-6E0C-4BBA-8143-D5094256A4BB}"/>
              </a:ext>
            </a:extLst>
          </p:cNvPr>
          <p:cNvCxnSpPr/>
          <p:nvPr/>
        </p:nvCxnSpPr>
        <p:spPr>
          <a:xfrm>
            <a:off x="2027728" y="2721187"/>
            <a:ext cx="386118" cy="618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7CADF7C0-5DF1-48FC-8933-6FD8CC20D599}"/>
              </a:ext>
            </a:extLst>
          </p:cNvPr>
          <p:cNvCxnSpPr>
            <a:cxnSpLocks/>
          </p:cNvCxnSpPr>
          <p:nvPr/>
        </p:nvCxnSpPr>
        <p:spPr>
          <a:xfrm flipH="1">
            <a:off x="2492923" y="2725637"/>
            <a:ext cx="475850" cy="614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AC99486E-8670-47F4-B4D5-6F7CE5BC5030}"/>
              </a:ext>
            </a:extLst>
          </p:cNvPr>
          <p:cNvSpPr txBox="1"/>
          <p:nvPr/>
        </p:nvSpPr>
        <p:spPr>
          <a:xfrm>
            <a:off x="1846287" y="3296798"/>
            <a:ext cx="1571432" cy="954107"/>
          </a:xfrm>
          <a:prstGeom prst="rect">
            <a:avLst/>
          </a:prstGeom>
          <a:noFill/>
        </p:spPr>
        <p:txBody>
          <a:bodyPr wrap="square">
            <a:spAutoFit/>
          </a:bodyPr>
          <a:lstStyle/>
          <a:p>
            <a:r>
              <a:rPr lang="en-US" dirty="0"/>
              <a:t>Similarity = 6</a:t>
            </a:r>
          </a:p>
          <a:p>
            <a:r>
              <a:rPr lang="en-US" dirty="0"/>
              <a:t>(r1, r3) store in R</a:t>
            </a:r>
            <a:br>
              <a:rPr lang="en-US" dirty="0"/>
            </a:br>
            <a:r>
              <a:rPr lang="en-US" altLang="zh-CN" dirty="0" err="1"/>
              <a:t>tk</a:t>
            </a:r>
            <a:r>
              <a:rPr lang="en-US" altLang="zh-CN" dirty="0"/>
              <a:t> = </a:t>
            </a:r>
            <a:r>
              <a:rPr lang="en-US" dirty="0"/>
              <a:t>6 = t</a:t>
            </a:r>
            <a:r>
              <a:rPr lang="en-US" sz="1050" dirty="0"/>
              <a:t>ub </a:t>
            </a:r>
            <a:r>
              <a:rPr lang="en-US" dirty="0"/>
              <a:t>=6 </a:t>
            </a:r>
            <a:br>
              <a:rPr lang="en-US" dirty="0"/>
            </a:br>
            <a:r>
              <a:rPr lang="en-US" dirty="0"/>
              <a:t>b</a:t>
            </a:r>
            <a:r>
              <a:rPr lang="en-US" altLang="zh-CN" dirty="0"/>
              <a:t>reak</a:t>
            </a:r>
            <a:endParaRPr lang="en-US" dirty="0"/>
          </a:p>
        </p:txBody>
      </p:sp>
      <p:sp>
        <p:nvSpPr>
          <p:cNvPr id="13" name="文本框 12">
            <a:extLst>
              <a:ext uri="{FF2B5EF4-FFF2-40B4-BE49-F238E27FC236}">
                <a16:creationId xmlns:a16="http://schemas.microsoft.com/office/drawing/2014/main" id="{3CC500AA-D43A-4C7A-B408-7E13C9E8CF5F}"/>
              </a:ext>
            </a:extLst>
          </p:cNvPr>
          <p:cNvSpPr txBox="1"/>
          <p:nvPr/>
        </p:nvSpPr>
        <p:spPr>
          <a:xfrm>
            <a:off x="2027728" y="1925013"/>
            <a:ext cx="1007022" cy="307777"/>
          </a:xfrm>
          <a:prstGeom prst="rect">
            <a:avLst/>
          </a:prstGeom>
          <a:noFill/>
        </p:spPr>
        <p:txBody>
          <a:bodyPr wrap="square">
            <a:spAutoFit/>
          </a:bodyPr>
          <a:lstStyle/>
          <a:p>
            <a:pPr algn="l" fontAlgn="b"/>
            <a:r>
              <a:rPr lang="en-US" sz="1400" u="none" strike="noStrike" dirty="0">
                <a:effectLst/>
              </a:rPr>
              <a:t>r1,e4,4,6</a:t>
            </a:r>
            <a:endParaRPr lang="en-US" sz="1400" b="0" i="0" u="none" strike="noStrike" dirty="0">
              <a:solidFill>
                <a:srgbClr val="000000"/>
              </a:solidFill>
              <a:effectLst/>
              <a:latin typeface="Calibri" panose="020F0502020204030204" pitchFamily="34" charset="0"/>
            </a:endParaRPr>
          </a:p>
        </p:txBody>
      </p:sp>
      <p:sp>
        <p:nvSpPr>
          <p:cNvPr id="14" name="文本框 13">
            <a:extLst>
              <a:ext uri="{FF2B5EF4-FFF2-40B4-BE49-F238E27FC236}">
                <a16:creationId xmlns:a16="http://schemas.microsoft.com/office/drawing/2014/main" id="{6959469F-AA0A-4202-B03B-37857E47D3C4}"/>
              </a:ext>
            </a:extLst>
          </p:cNvPr>
          <p:cNvSpPr txBox="1"/>
          <p:nvPr/>
        </p:nvSpPr>
        <p:spPr>
          <a:xfrm>
            <a:off x="4810384" y="2329826"/>
            <a:ext cx="2238841" cy="369332"/>
          </a:xfrm>
          <a:prstGeom prst="rect">
            <a:avLst/>
          </a:prstGeom>
          <a:noFill/>
        </p:spPr>
        <p:txBody>
          <a:bodyPr wrap="square">
            <a:spAutoFit/>
          </a:bodyPr>
          <a:lstStyle/>
          <a:p>
            <a:pPr algn="l" fontAlgn="b"/>
            <a:r>
              <a:rPr lang="en-US" sz="1800" u="none" strike="noStrike" dirty="0">
                <a:solidFill>
                  <a:srgbClr val="FF0000"/>
                </a:solidFill>
                <a:effectLst/>
              </a:rPr>
              <a:t>R = {(r1,r2), </a:t>
            </a:r>
            <a:r>
              <a:rPr lang="en-US" sz="1800" dirty="0">
                <a:solidFill>
                  <a:srgbClr val="FF0000"/>
                </a:solidFill>
              </a:rPr>
              <a:t>(</a:t>
            </a:r>
            <a:r>
              <a:rPr lang="en-US" sz="1800" u="none" strike="noStrike" dirty="0">
                <a:solidFill>
                  <a:srgbClr val="FF0000"/>
                </a:solidFill>
                <a:effectLst/>
              </a:rPr>
              <a:t>r2,r3)}</a:t>
            </a:r>
            <a:endParaRPr lang="en-US" sz="1800" b="0" i="0" u="none" strike="noStrike" dirty="0">
              <a:solidFill>
                <a:srgbClr val="FF0000"/>
              </a:solidFill>
              <a:effectLst/>
              <a:latin typeface="Calibri" panose="020F0502020204030204" pitchFamily="34" charset="0"/>
            </a:endParaRPr>
          </a:p>
        </p:txBody>
      </p:sp>
      <p:sp>
        <p:nvSpPr>
          <p:cNvPr id="15" name="文本框 14">
            <a:extLst>
              <a:ext uri="{FF2B5EF4-FFF2-40B4-BE49-F238E27FC236}">
                <a16:creationId xmlns:a16="http://schemas.microsoft.com/office/drawing/2014/main" id="{C78FD72B-3473-4B7B-8C64-F1FE443D4CFA}"/>
              </a:ext>
            </a:extLst>
          </p:cNvPr>
          <p:cNvSpPr txBox="1"/>
          <p:nvPr/>
        </p:nvSpPr>
        <p:spPr>
          <a:xfrm>
            <a:off x="2632003" y="2132279"/>
            <a:ext cx="569768" cy="307777"/>
          </a:xfrm>
          <a:prstGeom prst="rect">
            <a:avLst/>
          </a:prstGeom>
          <a:noFill/>
        </p:spPr>
        <p:txBody>
          <a:bodyPr wrap="square">
            <a:spAutoFit/>
          </a:bodyPr>
          <a:lstStyle/>
          <a:p>
            <a:r>
              <a:rPr lang="en-US" dirty="0"/>
              <a:t>I(e5)</a:t>
            </a:r>
          </a:p>
        </p:txBody>
      </p:sp>
      <p:pic>
        <p:nvPicPr>
          <p:cNvPr id="16" name="Google Shape;548;p63">
            <a:extLst>
              <a:ext uri="{FF2B5EF4-FFF2-40B4-BE49-F238E27FC236}">
                <a16:creationId xmlns:a16="http://schemas.microsoft.com/office/drawing/2014/main" id="{4BA050D6-717E-43A6-83AC-33D914E283CF}"/>
              </a:ext>
            </a:extLst>
          </p:cNvPr>
          <p:cNvPicPr preferRelativeResize="0"/>
          <p:nvPr/>
        </p:nvPicPr>
        <p:blipFill rotWithShape="1">
          <a:blip r:embed="rId3">
            <a:alphaModFix/>
          </a:blip>
          <a:srcRect l="45306" t="48257" r="35577" b="44228"/>
          <a:stretch/>
        </p:blipFill>
        <p:spPr>
          <a:xfrm>
            <a:off x="3809204" y="3423613"/>
            <a:ext cx="2120600" cy="468937"/>
          </a:xfrm>
          <a:prstGeom prst="rect">
            <a:avLst/>
          </a:prstGeom>
          <a:noFill/>
          <a:ln>
            <a:noFill/>
          </a:ln>
        </p:spPr>
      </p:pic>
    </p:spTree>
    <p:extLst>
      <p:ext uri="{BB962C8B-B14F-4D97-AF65-F5344CB8AC3E}">
        <p14:creationId xmlns:p14="http://schemas.microsoft.com/office/powerpoint/2010/main" val="2565578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65"/>
          <p:cNvSpPr txBox="1"/>
          <p:nvPr/>
        </p:nvSpPr>
        <p:spPr>
          <a:xfrm>
            <a:off x="59500" y="0"/>
            <a:ext cx="5308200" cy="2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i="1">
                <a:solidFill>
                  <a:schemeClr val="dk1"/>
                </a:solidFill>
                <a:latin typeface="Montserrat"/>
                <a:ea typeface="Montserrat"/>
                <a:cs typeface="Montserrat"/>
                <a:sym typeface="Montserrat"/>
              </a:rPr>
              <a:t>A Two-Level Signature Scheme for Stable Set Similarity Joins</a:t>
            </a:r>
            <a:endParaRPr sz="1200" i="1">
              <a:solidFill>
                <a:schemeClr val="dk1"/>
              </a:solidFill>
              <a:latin typeface="Montserrat"/>
              <a:ea typeface="Montserrat"/>
              <a:cs typeface="Montserrat"/>
              <a:sym typeface="Montserrat"/>
            </a:endParaRPr>
          </a:p>
          <a:p>
            <a:pPr marL="0" lvl="0" indent="0" algn="l" rtl="0">
              <a:spcBef>
                <a:spcPts val="0"/>
              </a:spcBef>
              <a:spcAft>
                <a:spcPts val="0"/>
              </a:spcAft>
              <a:buNone/>
            </a:pPr>
            <a:endParaRPr sz="1200" i="1">
              <a:solidFill>
                <a:schemeClr val="dk1"/>
              </a:solidFill>
              <a:latin typeface="Montserrat"/>
              <a:ea typeface="Montserrat"/>
              <a:cs typeface="Montserrat"/>
              <a:sym typeface="Montserrat"/>
            </a:endParaRPr>
          </a:p>
          <a:p>
            <a:pPr marL="0" lvl="0" indent="0" algn="l" rtl="0">
              <a:spcBef>
                <a:spcPts val="0"/>
              </a:spcBef>
              <a:spcAft>
                <a:spcPts val="0"/>
              </a:spcAft>
              <a:buNone/>
            </a:pPr>
            <a:endParaRPr sz="1200" i="1">
              <a:solidFill>
                <a:schemeClr val="dk1"/>
              </a:solidFill>
              <a:latin typeface="Montserrat"/>
              <a:ea typeface="Montserrat"/>
              <a:cs typeface="Montserrat"/>
              <a:sym typeface="Montserrat"/>
            </a:endParaRPr>
          </a:p>
          <a:p>
            <a:pPr marL="0" lvl="0" indent="0" algn="l" rtl="0">
              <a:spcBef>
                <a:spcPts val="0"/>
              </a:spcBef>
              <a:spcAft>
                <a:spcPts val="0"/>
              </a:spcAft>
              <a:buNone/>
            </a:pPr>
            <a:endParaRPr sz="1200" i="1">
              <a:solidFill>
                <a:schemeClr val="dk1"/>
              </a:solidFill>
              <a:latin typeface="Montserrat"/>
              <a:ea typeface="Montserrat"/>
              <a:cs typeface="Montserrat"/>
              <a:sym typeface="Montserrat"/>
            </a:endParaRPr>
          </a:p>
        </p:txBody>
      </p:sp>
      <p:sp>
        <p:nvSpPr>
          <p:cNvPr id="561" name="Google Shape;561;p65"/>
          <p:cNvSpPr txBox="1">
            <a:spLocks noGrp="1"/>
          </p:cNvSpPr>
          <p:nvPr>
            <p:ph type="title"/>
          </p:nvPr>
        </p:nvSpPr>
        <p:spPr>
          <a:xfrm>
            <a:off x="375475" y="275750"/>
            <a:ext cx="3636000" cy="5727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dirty="0"/>
              <a:t>l-Step Size Method</a:t>
            </a:r>
            <a:endParaRPr dirty="0"/>
          </a:p>
        </p:txBody>
      </p:sp>
      <p:pic>
        <p:nvPicPr>
          <p:cNvPr id="562" name="Google Shape;562;p65"/>
          <p:cNvPicPr preferRelativeResize="0"/>
          <p:nvPr/>
        </p:nvPicPr>
        <p:blipFill>
          <a:blip r:embed="rId3">
            <a:alphaModFix/>
          </a:blip>
          <a:stretch>
            <a:fillRect/>
          </a:stretch>
        </p:blipFill>
        <p:spPr>
          <a:xfrm>
            <a:off x="5897075" y="376862"/>
            <a:ext cx="2918450" cy="4389775"/>
          </a:xfrm>
          <a:prstGeom prst="rect">
            <a:avLst/>
          </a:prstGeom>
          <a:noFill/>
          <a:ln>
            <a:noFill/>
          </a:ln>
        </p:spPr>
      </p:pic>
      <p:pic>
        <p:nvPicPr>
          <p:cNvPr id="563" name="Google Shape;563;p65"/>
          <p:cNvPicPr preferRelativeResize="0"/>
          <p:nvPr/>
        </p:nvPicPr>
        <p:blipFill rotWithShape="1">
          <a:blip r:embed="rId4">
            <a:alphaModFix/>
          </a:blip>
          <a:srcRect b="18440"/>
          <a:stretch/>
        </p:blipFill>
        <p:spPr>
          <a:xfrm>
            <a:off x="2548850" y="2913075"/>
            <a:ext cx="2818850" cy="1624582"/>
          </a:xfrm>
          <a:prstGeom prst="rect">
            <a:avLst/>
          </a:prstGeom>
          <a:noFill/>
          <a:ln>
            <a:noFill/>
          </a:ln>
        </p:spPr>
      </p:pic>
      <p:sp>
        <p:nvSpPr>
          <p:cNvPr id="564" name="Google Shape;564;p65"/>
          <p:cNvSpPr txBox="1"/>
          <p:nvPr/>
        </p:nvSpPr>
        <p:spPr>
          <a:xfrm>
            <a:off x="211475" y="1131525"/>
            <a:ext cx="48465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2"/>
                </a:solidFill>
                <a:latin typeface="Montserrat"/>
                <a:ea typeface="Montserrat"/>
                <a:cs typeface="Montserrat"/>
                <a:sym typeface="Montserrat"/>
              </a:rPr>
              <a:t>Inserting the initial prefix events of all sets.</a:t>
            </a:r>
            <a:endParaRPr sz="1100">
              <a:solidFill>
                <a:schemeClr val="dk2"/>
              </a:solidFill>
              <a:latin typeface="Montserrat"/>
              <a:ea typeface="Montserrat"/>
              <a:cs typeface="Montserrat"/>
              <a:sym typeface="Montserrat"/>
            </a:endParaRPr>
          </a:p>
          <a:p>
            <a:pPr marL="457200" lvl="0" indent="-298450" algn="l" rtl="0">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For each set x, the initial prefix event is formed by its first element e1, i.e., 〈x, e1, 1, |x|〉</a:t>
            </a:r>
            <a:endParaRPr sz="1100">
              <a:solidFill>
                <a:schemeClr val="dk2"/>
              </a:solidFill>
              <a:latin typeface="Montserrat"/>
              <a:ea typeface="Montserrat"/>
              <a:cs typeface="Montserrat"/>
              <a:sym typeface="Montserrat"/>
            </a:endParaRPr>
          </a:p>
          <a:p>
            <a:pPr marL="457200" lvl="0" indent="-298450" algn="l" rtl="0">
              <a:spcBef>
                <a:spcPts val="0"/>
              </a:spcBef>
              <a:spcAft>
                <a:spcPts val="0"/>
              </a:spcAft>
              <a:buClr>
                <a:schemeClr val="dk2"/>
              </a:buClr>
              <a:buSzPts val="1100"/>
              <a:buFont typeface="Montserrat"/>
              <a:buChar char="●"/>
            </a:pPr>
            <a:r>
              <a:rPr lang="en" sz="1100">
                <a:solidFill>
                  <a:schemeClr val="dk2"/>
                </a:solidFill>
                <a:latin typeface="Montserrat"/>
                <a:ea typeface="Montserrat"/>
                <a:cs typeface="Montserrat"/>
                <a:sym typeface="Montserrat"/>
              </a:rPr>
              <a:t> The sets are sorted in descending order of their sizes in the original PQ</a:t>
            </a:r>
            <a:endParaRPr sz="1100">
              <a:solidFill>
                <a:schemeClr val="dk2"/>
              </a:solidFill>
              <a:latin typeface="Montserrat"/>
              <a:ea typeface="Montserrat"/>
              <a:cs typeface="Montserrat"/>
              <a:sym typeface="Montserrat"/>
            </a:endParaRPr>
          </a:p>
        </p:txBody>
      </p:sp>
      <p:pic>
        <p:nvPicPr>
          <p:cNvPr id="565" name="Google Shape;565;p65"/>
          <p:cNvPicPr preferRelativeResize="0"/>
          <p:nvPr/>
        </p:nvPicPr>
        <p:blipFill>
          <a:blip r:embed="rId5">
            <a:alphaModFix/>
          </a:blip>
          <a:stretch>
            <a:fillRect/>
          </a:stretch>
        </p:blipFill>
        <p:spPr>
          <a:xfrm>
            <a:off x="287875" y="921975"/>
            <a:ext cx="1628775" cy="209550"/>
          </a:xfrm>
          <a:prstGeom prst="rect">
            <a:avLst/>
          </a:prstGeom>
          <a:noFill/>
          <a:ln>
            <a:noFill/>
          </a:ln>
        </p:spPr>
      </p:pic>
      <p:pic>
        <p:nvPicPr>
          <p:cNvPr id="566" name="Google Shape;566;p65"/>
          <p:cNvPicPr preferRelativeResize="0"/>
          <p:nvPr/>
        </p:nvPicPr>
        <p:blipFill>
          <a:blip r:embed="rId6">
            <a:alphaModFix/>
          </a:blip>
          <a:stretch>
            <a:fillRect/>
          </a:stretch>
        </p:blipFill>
        <p:spPr>
          <a:xfrm>
            <a:off x="287875" y="2220850"/>
            <a:ext cx="1571625" cy="171450"/>
          </a:xfrm>
          <a:prstGeom prst="rect">
            <a:avLst/>
          </a:prstGeom>
          <a:noFill/>
          <a:ln>
            <a:noFill/>
          </a:ln>
        </p:spPr>
      </p:pic>
      <p:sp>
        <p:nvSpPr>
          <p:cNvPr id="567" name="Google Shape;567;p65"/>
          <p:cNvSpPr txBox="1"/>
          <p:nvPr/>
        </p:nvSpPr>
        <p:spPr>
          <a:xfrm>
            <a:off x="290350" y="2450225"/>
            <a:ext cx="48465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dirty="0">
                <a:solidFill>
                  <a:schemeClr val="dk2"/>
                </a:solidFill>
                <a:latin typeface="Montserrat"/>
                <a:ea typeface="Montserrat"/>
                <a:cs typeface="Montserrat"/>
                <a:sym typeface="Montserrat"/>
              </a:rPr>
              <a:t>Using a fixed-size heap to keep the best k results. </a:t>
            </a:r>
            <a:endParaRPr sz="1100" dirty="0">
              <a:solidFill>
                <a:schemeClr val="dk2"/>
              </a:solidFill>
              <a:latin typeface="Montserrat"/>
              <a:ea typeface="Montserrat"/>
              <a:cs typeface="Montserrat"/>
              <a:sym typeface="Montserrat"/>
            </a:endParaRPr>
          </a:p>
        </p:txBody>
      </p:sp>
      <p:sp>
        <p:nvSpPr>
          <p:cNvPr id="568" name="Google Shape;568;p65"/>
          <p:cNvSpPr txBox="1"/>
          <p:nvPr/>
        </p:nvSpPr>
        <p:spPr>
          <a:xfrm>
            <a:off x="788500" y="4075950"/>
            <a:ext cx="1628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i="1">
                <a:solidFill>
                  <a:schemeClr val="dk2"/>
                </a:solidFill>
                <a:latin typeface="Montserrat"/>
                <a:ea typeface="Montserrat"/>
                <a:cs typeface="Montserrat"/>
                <a:sym typeface="Montserrat"/>
              </a:rPr>
              <a:t>PQ</a:t>
            </a:r>
            <a:r>
              <a:rPr lang="en" sz="900">
                <a:solidFill>
                  <a:schemeClr val="dk2"/>
                </a:solidFill>
                <a:latin typeface="Montserrat"/>
                <a:ea typeface="Montserrat"/>
                <a:cs typeface="Montserrat"/>
                <a:sym typeface="Montserrat"/>
              </a:rPr>
              <a:t>: A priority queue</a:t>
            </a:r>
            <a:endParaRPr sz="900">
              <a:solidFill>
                <a:schemeClr val="dk2"/>
              </a:solidFill>
              <a:latin typeface="Montserrat"/>
              <a:ea typeface="Montserrat"/>
              <a:cs typeface="Montserrat"/>
              <a:sym typeface="Montserrat"/>
            </a:endParaRPr>
          </a:p>
          <a:p>
            <a:pPr marL="0" lvl="0" indent="0" algn="l" rtl="0">
              <a:spcBef>
                <a:spcPts val="0"/>
              </a:spcBef>
              <a:spcAft>
                <a:spcPts val="0"/>
              </a:spcAft>
              <a:buNone/>
            </a:pPr>
            <a:r>
              <a:rPr lang="en" sz="900" i="1">
                <a:solidFill>
                  <a:schemeClr val="dk2"/>
                </a:solidFill>
                <a:latin typeface="Montserrat"/>
                <a:ea typeface="Montserrat"/>
                <a:cs typeface="Montserrat"/>
                <a:sym typeface="Montserrat"/>
              </a:rPr>
              <a:t>H</a:t>
            </a:r>
            <a:r>
              <a:rPr lang="en" sz="900">
                <a:solidFill>
                  <a:schemeClr val="dk2"/>
                </a:solidFill>
                <a:latin typeface="Montserrat"/>
                <a:ea typeface="Montserrat"/>
                <a:cs typeface="Montserrat"/>
                <a:sym typeface="Montserrat"/>
              </a:rPr>
              <a:t>: A hash table</a:t>
            </a:r>
            <a:endParaRPr sz="900">
              <a:solidFill>
                <a:schemeClr val="dk2"/>
              </a:solidFill>
              <a:latin typeface="Montserrat"/>
              <a:ea typeface="Montserrat"/>
              <a:cs typeface="Montserrat"/>
              <a:sym typeface="Montserrat"/>
            </a:endParaRPr>
          </a:p>
        </p:txBody>
      </p:sp>
      <p:pic>
        <p:nvPicPr>
          <p:cNvPr id="569" name="Google Shape;569;p65"/>
          <p:cNvPicPr preferRelativeResize="0"/>
          <p:nvPr/>
        </p:nvPicPr>
        <p:blipFill>
          <a:blip r:embed="rId7">
            <a:alphaModFix/>
          </a:blip>
          <a:stretch>
            <a:fillRect/>
          </a:stretch>
        </p:blipFill>
        <p:spPr>
          <a:xfrm>
            <a:off x="290350" y="2971800"/>
            <a:ext cx="1729125" cy="475423"/>
          </a:xfrm>
          <a:prstGeom prst="rect">
            <a:avLst/>
          </a:prstGeom>
          <a:noFill/>
          <a:ln>
            <a:noFill/>
          </a:ln>
        </p:spPr>
      </p:pic>
      <p:sp>
        <p:nvSpPr>
          <p:cNvPr id="2" name="椭圆 1">
            <a:extLst>
              <a:ext uri="{FF2B5EF4-FFF2-40B4-BE49-F238E27FC236}">
                <a16:creationId xmlns:a16="http://schemas.microsoft.com/office/drawing/2014/main" id="{B618E638-53F6-4415-826A-F8FB7D68B4E7}"/>
              </a:ext>
            </a:extLst>
          </p:cNvPr>
          <p:cNvSpPr/>
          <p:nvPr/>
        </p:nvSpPr>
        <p:spPr>
          <a:xfrm>
            <a:off x="1640752" y="2932945"/>
            <a:ext cx="488548" cy="5158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66"/>
          <p:cNvSpPr txBox="1"/>
          <p:nvPr/>
        </p:nvSpPr>
        <p:spPr>
          <a:xfrm>
            <a:off x="59500" y="0"/>
            <a:ext cx="5308200" cy="2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i="1">
                <a:solidFill>
                  <a:schemeClr val="dk1"/>
                </a:solidFill>
                <a:latin typeface="Montserrat"/>
                <a:ea typeface="Montserrat"/>
                <a:cs typeface="Montserrat"/>
                <a:sym typeface="Montserrat"/>
              </a:rPr>
              <a:t>A Two-Level Signature Scheme for Stable Set Similarity Joins</a:t>
            </a:r>
            <a:endParaRPr sz="1200" i="1">
              <a:solidFill>
                <a:schemeClr val="dk1"/>
              </a:solidFill>
              <a:latin typeface="Montserrat"/>
              <a:ea typeface="Montserrat"/>
              <a:cs typeface="Montserrat"/>
              <a:sym typeface="Montserrat"/>
            </a:endParaRPr>
          </a:p>
          <a:p>
            <a:pPr marL="0" lvl="0" indent="0" algn="l" rtl="0">
              <a:spcBef>
                <a:spcPts val="0"/>
              </a:spcBef>
              <a:spcAft>
                <a:spcPts val="0"/>
              </a:spcAft>
              <a:buNone/>
            </a:pPr>
            <a:endParaRPr sz="1200" i="1">
              <a:solidFill>
                <a:schemeClr val="dk1"/>
              </a:solidFill>
              <a:latin typeface="Montserrat"/>
              <a:ea typeface="Montserrat"/>
              <a:cs typeface="Montserrat"/>
              <a:sym typeface="Montserrat"/>
            </a:endParaRPr>
          </a:p>
          <a:p>
            <a:pPr marL="0" lvl="0" indent="0" algn="l" rtl="0">
              <a:spcBef>
                <a:spcPts val="0"/>
              </a:spcBef>
              <a:spcAft>
                <a:spcPts val="0"/>
              </a:spcAft>
              <a:buNone/>
            </a:pPr>
            <a:endParaRPr sz="1200" i="1">
              <a:solidFill>
                <a:schemeClr val="dk1"/>
              </a:solidFill>
              <a:latin typeface="Montserrat"/>
              <a:ea typeface="Montserrat"/>
              <a:cs typeface="Montserrat"/>
              <a:sym typeface="Montserrat"/>
            </a:endParaRPr>
          </a:p>
          <a:p>
            <a:pPr marL="0" lvl="0" indent="0" algn="l" rtl="0">
              <a:spcBef>
                <a:spcPts val="0"/>
              </a:spcBef>
              <a:spcAft>
                <a:spcPts val="0"/>
              </a:spcAft>
              <a:buNone/>
            </a:pPr>
            <a:endParaRPr sz="1200" i="1">
              <a:solidFill>
                <a:schemeClr val="dk1"/>
              </a:solidFill>
              <a:latin typeface="Montserrat"/>
              <a:ea typeface="Montserrat"/>
              <a:cs typeface="Montserrat"/>
              <a:sym typeface="Montserrat"/>
            </a:endParaRPr>
          </a:p>
        </p:txBody>
      </p:sp>
      <p:sp>
        <p:nvSpPr>
          <p:cNvPr id="575" name="Google Shape;575;p66"/>
          <p:cNvSpPr txBox="1">
            <a:spLocks noGrp="1"/>
          </p:cNvSpPr>
          <p:nvPr>
            <p:ph type="title"/>
          </p:nvPr>
        </p:nvSpPr>
        <p:spPr>
          <a:xfrm>
            <a:off x="375475" y="428150"/>
            <a:ext cx="413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Adaptive Size Method</a:t>
            </a:r>
            <a:endParaRPr dirty="0"/>
          </a:p>
        </p:txBody>
      </p:sp>
      <p:pic>
        <p:nvPicPr>
          <p:cNvPr id="577" name="Google Shape;577;p66"/>
          <p:cNvPicPr preferRelativeResize="0"/>
          <p:nvPr/>
        </p:nvPicPr>
        <p:blipFill>
          <a:blip r:embed="rId3">
            <a:alphaModFix/>
          </a:blip>
          <a:stretch>
            <a:fillRect/>
          </a:stretch>
        </p:blipFill>
        <p:spPr>
          <a:xfrm>
            <a:off x="4833175" y="811100"/>
            <a:ext cx="4292024" cy="3384700"/>
          </a:xfrm>
          <a:prstGeom prst="rect">
            <a:avLst/>
          </a:prstGeom>
          <a:noFill/>
          <a:ln>
            <a:noFill/>
          </a:ln>
        </p:spPr>
      </p:pic>
      <p:sp>
        <p:nvSpPr>
          <p:cNvPr id="7" name="文本框 6">
            <a:extLst>
              <a:ext uri="{FF2B5EF4-FFF2-40B4-BE49-F238E27FC236}">
                <a16:creationId xmlns:a16="http://schemas.microsoft.com/office/drawing/2014/main" id="{FE449958-B578-417F-957B-1650CAED7772}"/>
              </a:ext>
            </a:extLst>
          </p:cNvPr>
          <p:cNvSpPr txBox="1"/>
          <p:nvPr/>
        </p:nvSpPr>
        <p:spPr>
          <a:xfrm>
            <a:off x="140112" y="1000850"/>
            <a:ext cx="4577525" cy="1169551"/>
          </a:xfrm>
          <a:prstGeom prst="rect">
            <a:avLst/>
          </a:prstGeom>
          <a:noFill/>
        </p:spPr>
        <p:txBody>
          <a:bodyPr wrap="square">
            <a:spAutoFit/>
          </a:bodyPr>
          <a:lstStyle/>
          <a:p>
            <a:pPr marL="0" lvl="0" indent="0" algn="l" rtl="0">
              <a:spcBef>
                <a:spcPts val="0"/>
              </a:spcBef>
              <a:spcAft>
                <a:spcPts val="0"/>
              </a:spcAft>
              <a:buNone/>
            </a:pPr>
            <a:r>
              <a:rPr lang="en-US" dirty="0"/>
              <a:t>The Adaptive Step Size Method (A-</a:t>
            </a:r>
            <a:r>
              <a:rPr lang="en-US" dirty="0" err="1"/>
              <a:t>ssjoin</a:t>
            </a:r>
            <a:r>
              <a:rPr lang="en-US" dirty="0"/>
              <a:t>) aims to further improve efficiency by automatically adjusting the step size l during each iteration. The step size l is to constant.</a:t>
            </a:r>
          </a:p>
          <a:p>
            <a:pPr marL="0" lvl="0" indent="0" algn="l" rtl="0">
              <a:spcBef>
                <a:spcPts val="0"/>
              </a:spcBef>
              <a:spcAft>
                <a:spcPts val="0"/>
              </a:spcAft>
              <a:buNone/>
            </a:pPr>
            <a:endParaRPr lang="en-US" dirty="0"/>
          </a:p>
        </p:txBody>
      </p:sp>
      <p:sp>
        <p:nvSpPr>
          <p:cNvPr id="10" name="文本框 9">
            <a:extLst>
              <a:ext uri="{FF2B5EF4-FFF2-40B4-BE49-F238E27FC236}">
                <a16:creationId xmlns:a16="http://schemas.microsoft.com/office/drawing/2014/main" id="{DE812247-BDBF-45CE-BEE6-108D1F31276B}"/>
              </a:ext>
            </a:extLst>
          </p:cNvPr>
          <p:cNvSpPr txBox="1"/>
          <p:nvPr/>
        </p:nvSpPr>
        <p:spPr>
          <a:xfrm>
            <a:off x="140112" y="1934544"/>
            <a:ext cx="4654550" cy="2677656"/>
          </a:xfrm>
          <a:prstGeom prst="rect">
            <a:avLst/>
          </a:prstGeom>
          <a:noFill/>
        </p:spPr>
        <p:txBody>
          <a:bodyPr wrap="square">
            <a:spAutoFit/>
          </a:bodyPr>
          <a:lstStyle/>
          <a:p>
            <a:r>
              <a:rPr lang="en-US" b="1" dirty="0"/>
              <a:t>Increased Efficiency: </a:t>
            </a:r>
            <a:r>
              <a:rPr lang="en-US" dirty="0"/>
              <a:t>Automatically adjusting 𝑙 helps the algorithm achieve the ideal balance between processing speed and computational cost. </a:t>
            </a:r>
          </a:p>
          <a:p>
            <a:endParaRPr lang="en-US" dirty="0"/>
          </a:p>
          <a:p>
            <a:r>
              <a:rPr lang="en-US" b="1" dirty="0"/>
              <a:t>Reduced Computational Overhead</a:t>
            </a:r>
            <a:r>
              <a:rPr lang="en-US" dirty="0"/>
              <a:t>: Larger step sizes are only used when beneficial, and smaller steps prevent unnecessary calculations, reducing the overall workload.</a:t>
            </a:r>
          </a:p>
          <a:p>
            <a:endParaRPr lang="en-US" dirty="0"/>
          </a:p>
          <a:p>
            <a:r>
              <a:rPr lang="en-US" b="1" dirty="0"/>
              <a:t>Fewer Exceptional Cases</a:t>
            </a:r>
            <a:r>
              <a:rPr lang="en-US" dirty="0"/>
              <a:t>: Exceptional cases, which occur when overly large steps lead to redundant checks, are minimized. This is especially useful in datasets with uneven or skewed distributions.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EDD271-A59E-45B3-8879-6899CA6ABA5C}"/>
              </a:ext>
            </a:extLst>
          </p:cNvPr>
          <p:cNvSpPr>
            <a:spLocks noGrp="1"/>
          </p:cNvSpPr>
          <p:nvPr>
            <p:ph type="title"/>
          </p:nvPr>
        </p:nvSpPr>
        <p:spPr/>
        <p:txBody>
          <a:bodyPr/>
          <a:lstStyle/>
          <a:p>
            <a:r>
              <a:rPr lang="en-US" dirty="0"/>
              <a:t>Real-world data</a:t>
            </a:r>
          </a:p>
        </p:txBody>
      </p:sp>
      <p:pic>
        <p:nvPicPr>
          <p:cNvPr id="4" name="图片 3" descr="文本&#10;&#10;描述已自动生成">
            <a:extLst>
              <a:ext uri="{FF2B5EF4-FFF2-40B4-BE49-F238E27FC236}">
                <a16:creationId xmlns:a16="http://schemas.microsoft.com/office/drawing/2014/main" id="{6988AD29-4E83-44B6-817A-535F8115E4F1}"/>
              </a:ext>
            </a:extLst>
          </p:cNvPr>
          <p:cNvPicPr>
            <a:picLocks noChangeAspect="1"/>
          </p:cNvPicPr>
          <p:nvPr/>
        </p:nvPicPr>
        <p:blipFill rotWithShape="1">
          <a:blip r:embed="rId3"/>
          <a:srcRect l="11636" t="33257" r="49311" b="40230"/>
          <a:stretch/>
        </p:blipFill>
        <p:spPr>
          <a:xfrm>
            <a:off x="1095704" y="1345006"/>
            <a:ext cx="6424448" cy="2453488"/>
          </a:xfrm>
          <a:prstGeom prst="rect">
            <a:avLst/>
          </a:prstGeom>
        </p:spPr>
      </p:pic>
    </p:spTree>
    <p:extLst>
      <p:ext uri="{BB962C8B-B14F-4D97-AF65-F5344CB8AC3E}">
        <p14:creationId xmlns:p14="http://schemas.microsoft.com/office/powerpoint/2010/main" val="980627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67"/>
          <p:cNvSpPr txBox="1">
            <a:spLocks noGrp="1"/>
          </p:cNvSpPr>
          <p:nvPr>
            <p:ph type="title"/>
          </p:nvPr>
        </p:nvSpPr>
        <p:spPr>
          <a:xfrm>
            <a:off x="288100" y="301500"/>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Experiments and Results-</a:t>
            </a:r>
            <a:r>
              <a:rPr lang="en" sz="1400" i="1"/>
              <a:t>Evaluating The Step Size Based Methods</a:t>
            </a:r>
            <a:endParaRPr sz="1400" i="1"/>
          </a:p>
          <a:p>
            <a:pPr marL="0" lvl="0" indent="0" algn="l" rtl="0">
              <a:spcBef>
                <a:spcPts val="0"/>
              </a:spcBef>
              <a:spcAft>
                <a:spcPts val="0"/>
              </a:spcAft>
              <a:buClr>
                <a:schemeClr val="dk1"/>
              </a:buClr>
              <a:buSzPts val="1100"/>
              <a:buFont typeface="Arial"/>
              <a:buNone/>
            </a:pPr>
            <a:endParaRPr sz="2600"/>
          </a:p>
        </p:txBody>
      </p:sp>
      <p:sp>
        <p:nvSpPr>
          <p:cNvPr id="583" name="Google Shape;583;p67"/>
          <p:cNvSpPr txBox="1"/>
          <p:nvPr/>
        </p:nvSpPr>
        <p:spPr>
          <a:xfrm>
            <a:off x="59500" y="0"/>
            <a:ext cx="4711200" cy="2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i="1">
                <a:solidFill>
                  <a:schemeClr val="dk1"/>
                </a:solidFill>
                <a:latin typeface="Montserrat"/>
                <a:ea typeface="Montserrat"/>
                <a:cs typeface="Montserrat"/>
                <a:sym typeface="Montserrat"/>
              </a:rPr>
              <a:t>Adaptive Top-k Overlap Set Similarity Joins</a:t>
            </a:r>
            <a:endParaRPr sz="1200">
              <a:solidFill>
                <a:schemeClr val="dk2"/>
              </a:solidFill>
              <a:latin typeface="Montserrat"/>
              <a:ea typeface="Montserrat"/>
              <a:cs typeface="Montserrat"/>
              <a:sym typeface="Montserrat"/>
            </a:endParaRPr>
          </a:p>
        </p:txBody>
      </p:sp>
      <p:grpSp>
        <p:nvGrpSpPr>
          <p:cNvPr id="584" name="Google Shape;584;p67"/>
          <p:cNvGrpSpPr/>
          <p:nvPr/>
        </p:nvGrpSpPr>
        <p:grpSpPr>
          <a:xfrm>
            <a:off x="1448425" y="1148650"/>
            <a:ext cx="5667510" cy="1802150"/>
            <a:chOff x="1219825" y="1148650"/>
            <a:chExt cx="5667510" cy="1802150"/>
          </a:xfrm>
        </p:grpSpPr>
        <p:pic>
          <p:nvPicPr>
            <p:cNvPr id="585" name="Google Shape;585;p67"/>
            <p:cNvPicPr preferRelativeResize="0"/>
            <p:nvPr/>
          </p:nvPicPr>
          <p:blipFill>
            <a:blip r:embed="rId3">
              <a:alphaModFix/>
            </a:blip>
            <a:stretch>
              <a:fillRect/>
            </a:stretch>
          </p:blipFill>
          <p:spPr>
            <a:xfrm>
              <a:off x="1219825" y="1148650"/>
              <a:ext cx="5667510" cy="1802150"/>
            </a:xfrm>
            <a:prstGeom prst="rect">
              <a:avLst/>
            </a:prstGeom>
            <a:noFill/>
            <a:ln>
              <a:noFill/>
            </a:ln>
          </p:spPr>
        </p:pic>
        <p:sp>
          <p:nvSpPr>
            <p:cNvPr id="586" name="Google Shape;586;p67"/>
            <p:cNvSpPr/>
            <p:nvPr/>
          </p:nvSpPr>
          <p:spPr>
            <a:xfrm>
              <a:off x="3597625" y="1335725"/>
              <a:ext cx="692400" cy="143400"/>
            </a:xfrm>
            <a:prstGeom prst="roundRect">
              <a:avLst>
                <a:gd name="adj" fmla="val 16667"/>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587" name="Google Shape;587;p67"/>
            <p:cNvSpPr/>
            <p:nvPr/>
          </p:nvSpPr>
          <p:spPr>
            <a:xfrm>
              <a:off x="5835075" y="1335725"/>
              <a:ext cx="481200" cy="143400"/>
            </a:xfrm>
            <a:prstGeom prst="roundRect">
              <a:avLst>
                <a:gd name="adj" fmla="val 16667"/>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grpSp>
      <p:grpSp>
        <p:nvGrpSpPr>
          <p:cNvPr id="588" name="Google Shape;588;p67"/>
          <p:cNvGrpSpPr/>
          <p:nvPr/>
        </p:nvGrpSpPr>
        <p:grpSpPr>
          <a:xfrm>
            <a:off x="1093800" y="3081725"/>
            <a:ext cx="6514976" cy="1727325"/>
            <a:chOff x="1093800" y="3081725"/>
            <a:chExt cx="6514976" cy="1727325"/>
          </a:xfrm>
        </p:grpSpPr>
        <p:pic>
          <p:nvPicPr>
            <p:cNvPr id="589" name="Google Shape;589;p67"/>
            <p:cNvPicPr preferRelativeResize="0"/>
            <p:nvPr/>
          </p:nvPicPr>
          <p:blipFill>
            <a:blip r:embed="rId4">
              <a:alphaModFix/>
            </a:blip>
            <a:stretch>
              <a:fillRect/>
            </a:stretch>
          </p:blipFill>
          <p:spPr>
            <a:xfrm>
              <a:off x="1093800" y="3081725"/>
              <a:ext cx="6514976" cy="1727325"/>
            </a:xfrm>
            <a:prstGeom prst="rect">
              <a:avLst/>
            </a:prstGeom>
            <a:noFill/>
            <a:ln>
              <a:noFill/>
            </a:ln>
          </p:spPr>
        </p:pic>
        <p:sp>
          <p:nvSpPr>
            <p:cNvPr id="590" name="Google Shape;590;p67"/>
            <p:cNvSpPr/>
            <p:nvPr/>
          </p:nvSpPr>
          <p:spPr>
            <a:xfrm>
              <a:off x="3378525" y="4665650"/>
              <a:ext cx="540000" cy="143400"/>
            </a:xfrm>
            <a:prstGeom prst="roundRect">
              <a:avLst>
                <a:gd name="adj" fmla="val 16667"/>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69"/>
          <p:cNvSpPr txBox="1"/>
          <p:nvPr/>
        </p:nvSpPr>
        <p:spPr>
          <a:xfrm>
            <a:off x="59500" y="0"/>
            <a:ext cx="4711200" cy="2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i="1">
                <a:solidFill>
                  <a:schemeClr val="dk1"/>
                </a:solidFill>
                <a:latin typeface="Montserrat"/>
                <a:ea typeface="Montserrat"/>
                <a:cs typeface="Montserrat"/>
                <a:sym typeface="Montserrat"/>
              </a:rPr>
              <a:t>Adaptive Top-k Overlap Set Similarity Joins</a:t>
            </a:r>
            <a:endParaRPr sz="1200">
              <a:solidFill>
                <a:schemeClr val="dk2"/>
              </a:solidFill>
              <a:latin typeface="Montserrat"/>
              <a:ea typeface="Montserrat"/>
              <a:cs typeface="Montserrat"/>
              <a:sym typeface="Montserrat"/>
            </a:endParaRPr>
          </a:p>
        </p:txBody>
      </p:sp>
      <p:pic>
        <p:nvPicPr>
          <p:cNvPr id="604" name="Google Shape;604;p69"/>
          <p:cNvPicPr preferRelativeResize="0"/>
          <p:nvPr/>
        </p:nvPicPr>
        <p:blipFill>
          <a:blip r:embed="rId3">
            <a:alphaModFix/>
          </a:blip>
          <a:stretch>
            <a:fillRect/>
          </a:stretch>
        </p:blipFill>
        <p:spPr>
          <a:xfrm>
            <a:off x="6221825" y="1052338"/>
            <a:ext cx="2699075" cy="1922075"/>
          </a:xfrm>
          <a:prstGeom prst="rect">
            <a:avLst/>
          </a:prstGeom>
          <a:noFill/>
          <a:ln>
            <a:noFill/>
          </a:ln>
        </p:spPr>
      </p:pic>
      <p:sp>
        <p:nvSpPr>
          <p:cNvPr id="605" name="Google Shape;605;p69"/>
          <p:cNvSpPr txBox="1">
            <a:spLocks noGrp="1"/>
          </p:cNvSpPr>
          <p:nvPr>
            <p:ph type="title"/>
          </p:nvPr>
        </p:nvSpPr>
        <p:spPr>
          <a:xfrm>
            <a:off x="135700" y="301500"/>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Experiments and Results-</a:t>
            </a:r>
            <a:r>
              <a:rPr lang="en" sz="1400" i="1"/>
              <a:t>Evaluating The Step Size Selection</a:t>
            </a:r>
            <a:endParaRPr sz="1400" i="1"/>
          </a:p>
          <a:p>
            <a:pPr marL="0" lvl="0" indent="0" algn="l" rtl="0">
              <a:spcBef>
                <a:spcPts val="0"/>
              </a:spcBef>
              <a:spcAft>
                <a:spcPts val="0"/>
              </a:spcAft>
              <a:buNone/>
            </a:pPr>
            <a:endParaRPr sz="2600"/>
          </a:p>
        </p:txBody>
      </p:sp>
      <p:pic>
        <p:nvPicPr>
          <p:cNvPr id="606" name="Google Shape;606;p69"/>
          <p:cNvPicPr preferRelativeResize="0"/>
          <p:nvPr/>
        </p:nvPicPr>
        <p:blipFill>
          <a:blip r:embed="rId4">
            <a:alphaModFix/>
          </a:blip>
          <a:stretch>
            <a:fillRect/>
          </a:stretch>
        </p:blipFill>
        <p:spPr>
          <a:xfrm>
            <a:off x="199475" y="1052350"/>
            <a:ext cx="5845449" cy="303879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70"/>
          <p:cNvSpPr txBox="1"/>
          <p:nvPr/>
        </p:nvSpPr>
        <p:spPr>
          <a:xfrm>
            <a:off x="59500" y="0"/>
            <a:ext cx="4711200" cy="2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i="1">
                <a:solidFill>
                  <a:schemeClr val="dk1"/>
                </a:solidFill>
                <a:latin typeface="Montserrat"/>
                <a:ea typeface="Montserrat"/>
                <a:cs typeface="Montserrat"/>
                <a:sym typeface="Montserrat"/>
              </a:rPr>
              <a:t>Adaptive Top-k Overlap Set Similarity Joins</a:t>
            </a:r>
            <a:endParaRPr sz="1200">
              <a:solidFill>
                <a:schemeClr val="dk2"/>
              </a:solidFill>
              <a:latin typeface="Montserrat"/>
              <a:ea typeface="Montserrat"/>
              <a:cs typeface="Montserrat"/>
              <a:sym typeface="Montserrat"/>
            </a:endParaRPr>
          </a:p>
        </p:txBody>
      </p:sp>
      <p:sp>
        <p:nvSpPr>
          <p:cNvPr id="612" name="Google Shape;612;p70"/>
          <p:cNvSpPr txBox="1">
            <a:spLocks noGrp="1"/>
          </p:cNvSpPr>
          <p:nvPr>
            <p:ph type="title"/>
          </p:nvPr>
        </p:nvSpPr>
        <p:spPr>
          <a:xfrm>
            <a:off x="211900" y="301500"/>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Experiments and Results-</a:t>
            </a:r>
            <a:r>
              <a:rPr lang="en" sz="1400" i="1"/>
              <a:t>Scalability on Data Size</a:t>
            </a:r>
            <a:endParaRPr sz="1400" i="1"/>
          </a:p>
          <a:p>
            <a:pPr marL="0" lvl="0" indent="0" algn="l" rtl="0">
              <a:spcBef>
                <a:spcPts val="0"/>
              </a:spcBef>
              <a:spcAft>
                <a:spcPts val="0"/>
              </a:spcAft>
              <a:buNone/>
            </a:pPr>
            <a:endParaRPr sz="1400" i="1"/>
          </a:p>
          <a:p>
            <a:pPr marL="0" lvl="0" indent="0" algn="l" rtl="0">
              <a:spcBef>
                <a:spcPts val="0"/>
              </a:spcBef>
              <a:spcAft>
                <a:spcPts val="0"/>
              </a:spcAft>
              <a:buNone/>
            </a:pPr>
            <a:endParaRPr sz="2600"/>
          </a:p>
        </p:txBody>
      </p:sp>
      <p:pic>
        <p:nvPicPr>
          <p:cNvPr id="613" name="Google Shape;613;p70"/>
          <p:cNvPicPr preferRelativeResize="0"/>
          <p:nvPr/>
        </p:nvPicPr>
        <p:blipFill>
          <a:blip r:embed="rId3">
            <a:alphaModFix/>
          </a:blip>
          <a:stretch>
            <a:fillRect/>
          </a:stretch>
        </p:blipFill>
        <p:spPr>
          <a:xfrm>
            <a:off x="694050" y="1322100"/>
            <a:ext cx="7886700" cy="2105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71"/>
          <p:cNvSpPr txBox="1"/>
          <p:nvPr/>
        </p:nvSpPr>
        <p:spPr>
          <a:xfrm>
            <a:off x="59500" y="0"/>
            <a:ext cx="4711200" cy="2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i="1">
                <a:solidFill>
                  <a:schemeClr val="dk1"/>
                </a:solidFill>
                <a:latin typeface="Montserrat"/>
                <a:ea typeface="Montserrat"/>
                <a:cs typeface="Montserrat"/>
                <a:sym typeface="Montserrat"/>
              </a:rPr>
              <a:t>Adaptive Top-k Overlap Set Similarity Joins</a:t>
            </a:r>
            <a:endParaRPr sz="1200">
              <a:solidFill>
                <a:schemeClr val="dk2"/>
              </a:solidFill>
              <a:latin typeface="Montserrat"/>
              <a:ea typeface="Montserrat"/>
              <a:cs typeface="Montserrat"/>
              <a:sym typeface="Montserrat"/>
            </a:endParaRPr>
          </a:p>
        </p:txBody>
      </p:sp>
      <p:sp>
        <p:nvSpPr>
          <p:cNvPr id="619" name="Google Shape;619;p71"/>
          <p:cNvSpPr txBox="1">
            <a:spLocks noGrp="1"/>
          </p:cNvSpPr>
          <p:nvPr>
            <p:ph type="title"/>
          </p:nvPr>
        </p:nvSpPr>
        <p:spPr>
          <a:xfrm>
            <a:off x="211900" y="301500"/>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a:t>Experiments and Results-</a:t>
            </a:r>
            <a:r>
              <a:rPr lang="en" sz="1400" i="1"/>
              <a:t>Evaluating Other Similarity Function</a:t>
            </a:r>
            <a:endParaRPr sz="1400" i="1"/>
          </a:p>
          <a:p>
            <a:pPr marL="0" lvl="0" indent="0" algn="l" rtl="0">
              <a:spcBef>
                <a:spcPts val="0"/>
              </a:spcBef>
              <a:spcAft>
                <a:spcPts val="0"/>
              </a:spcAft>
              <a:buNone/>
            </a:pPr>
            <a:endParaRPr sz="1400" i="1"/>
          </a:p>
          <a:p>
            <a:pPr marL="0" lvl="0" indent="0" algn="l" rtl="0">
              <a:spcBef>
                <a:spcPts val="0"/>
              </a:spcBef>
              <a:spcAft>
                <a:spcPts val="0"/>
              </a:spcAft>
              <a:buNone/>
            </a:pPr>
            <a:endParaRPr sz="1400" i="1"/>
          </a:p>
          <a:p>
            <a:pPr marL="0" lvl="0" indent="0" algn="l" rtl="0">
              <a:spcBef>
                <a:spcPts val="0"/>
              </a:spcBef>
              <a:spcAft>
                <a:spcPts val="0"/>
              </a:spcAft>
              <a:buNone/>
            </a:pPr>
            <a:endParaRPr sz="2600"/>
          </a:p>
        </p:txBody>
      </p:sp>
      <p:pic>
        <p:nvPicPr>
          <p:cNvPr id="620" name="Google Shape;620;p71"/>
          <p:cNvPicPr preferRelativeResize="0"/>
          <p:nvPr/>
        </p:nvPicPr>
        <p:blipFill>
          <a:blip r:embed="rId3">
            <a:alphaModFix/>
          </a:blip>
          <a:stretch>
            <a:fillRect/>
          </a:stretch>
        </p:blipFill>
        <p:spPr>
          <a:xfrm>
            <a:off x="1774350" y="1322525"/>
            <a:ext cx="4665500" cy="2487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55"/>
          <p:cNvSpPr txBox="1">
            <a:spLocks noGrp="1"/>
          </p:cNvSpPr>
          <p:nvPr>
            <p:ph type="title"/>
          </p:nvPr>
        </p:nvSpPr>
        <p:spPr>
          <a:xfrm>
            <a:off x="1476775" y="1584993"/>
            <a:ext cx="2336400" cy="40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Introduction</a:t>
            </a:r>
            <a:endParaRPr/>
          </a:p>
        </p:txBody>
      </p:sp>
      <p:sp>
        <p:nvSpPr>
          <p:cNvPr id="479" name="Google Shape;479;p55"/>
          <p:cNvSpPr txBox="1">
            <a:spLocks noGrp="1"/>
          </p:cNvSpPr>
          <p:nvPr>
            <p:ph type="subTitle" idx="1"/>
          </p:nvPr>
        </p:nvSpPr>
        <p:spPr>
          <a:xfrm>
            <a:off x="1227200" y="1988975"/>
            <a:ext cx="3245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1. Brief overview of set similarity join   concepts and their applications.</a:t>
            </a:r>
            <a:endParaRPr sz="1200"/>
          </a:p>
          <a:p>
            <a:pPr marL="0" lvl="0" indent="0" algn="l" rtl="0">
              <a:spcBef>
                <a:spcPts val="0"/>
              </a:spcBef>
              <a:spcAft>
                <a:spcPts val="0"/>
              </a:spcAft>
              <a:buNone/>
            </a:pPr>
            <a:r>
              <a:rPr lang="en" sz="1200"/>
              <a:t>2. State what problems are being addressed in the two papers</a:t>
            </a:r>
            <a:endParaRPr sz="1200"/>
          </a:p>
        </p:txBody>
      </p:sp>
      <p:sp>
        <p:nvSpPr>
          <p:cNvPr id="480" name="Google Shape;480;p55"/>
          <p:cNvSpPr txBox="1">
            <a:spLocks noGrp="1"/>
          </p:cNvSpPr>
          <p:nvPr>
            <p:ph type="title" idx="4"/>
          </p:nvPr>
        </p:nvSpPr>
        <p:spPr>
          <a:xfrm>
            <a:off x="5541675" y="976300"/>
            <a:ext cx="811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02</a:t>
            </a:r>
            <a:endParaRPr/>
          </a:p>
        </p:txBody>
      </p:sp>
      <p:sp>
        <p:nvSpPr>
          <p:cNvPr id="481" name="Google Shape;481;p55"/>
          <p:cNvSpPr txBox="1">
            <a:spLocks noGrp="1"/>
          </p:cNvSpPr>
          <p:nvPr>
            <p:ph type="title" idx="13"/>
          </p:nvPr>
        </p:nvSpPr>
        <p:spPr>
          <a:xfrm>
            <a:off x="5597400" y="2942687"/>
            <a:ext cx="811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04</a:t>
            </a:r>
            <a:endParaRPr/>
          </a:p>
        </p:txBody>
      </p:sp>
      <p:sp>
        <p:nvSpPr>
          <p:cNvPr id="482" name="Google Shape;482;p55"/>
          <p:cNvSpPr txBox="1">
            <a:spLocks noGrp="1"/>
          </p:cNvSpPr>
          <p:nvPr>
            <p:ph type="title" idx="2"/>
          </p:nvPr>
        </p:nvSpPr>
        <p:spPr>
          <a:xfrm>
            <a:off x="2239375" y="1003100"/>
            <a:ext cx="811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01</a:t>
            </a:r>
            <a:endParaRPr/>
          </a:p>
        </p:txBody>
      </p:sp>
      <p:sp>
        <p:nvSpPr>
          <p:cNvPr id="483" name="Google Shape;483;p55"/>
          <p:cNvSpPr txBox="1">
            <a:spLocks noGrp="1"/>
          </p:cNvSpPr>
          <p:nvPr>
            <p:ph type="title" idx="3"/>
          </p:nvPr>
        </p:nvSpPr>
        <p:spPr>
          <a:xfrm>
            <a:off x="4543050" y="1558200"/>
            <a:ext cx="2919900" cy="40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Summary of Paper 1</a:t>
            </a:r>
            <a:endParaRPr/>
          </a:p>
        </p:txBody>
      </p:sp>
      <p:sp>
        <p:nvSpPr>
          <p:cNvPr id="484" name="Google Shape;484;p55"/>
          <p:cNvSpPr txBox="1">
            <a:spLocks noGrp="1"/>
          </p:cNvSpPr>
          <p:nvPr>
            <p:ph type="subTitle" idx="5"/>
          </p:nvPr>
        </p:nvSpPr>
        <p:spPr>
          <a:xfrm>
            <a:off x="4779075" y="1962183"/>
            <a:ext cx="2336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t>Summary of “Adaptive Top-k Overlap Set Similarity Joins </a:t>
            </a:r>
            <a:r>
              <a:rPr lang="en"/>
              <a:t>” </a:t>
            </a:r>
            <a:endParaRPr/>
          </a:p>
        </p:txBody>
      </p:sp>
      <p:sp>
        <p:nvSpPr>
          <p:cNvPr id="485" name="Google Shape;485;p55"/>
          <p:cNvSpPr txBox="1">
            <a:spLocks noGrp="1"/>
          </p:cNvSpPr>
          <p:nvPr>
            <p:ph type="title" idx="9"/>
          </p:nvPr>
        </p:nvSpPr>
        <p:spPr>
          <a:xfrm>
            <a:off x="4419600" y="3542175"/>
            <a:ext cx="3245400" cy="40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Conclusion</a:t>
            </a:r>
            <a:endParaRPr/>
          </a:p>
        </p:txBody>
      </p:sp>
      <p:sp>
        <p:nvSpPr>
          <p:cNvPr id="486" name="Google Shape;486;p55"/>
          <p:cNvSpPr txBox="1">
            <a:spLocks noGrp="1"/>
          </p:cNvSpPr>
          <p:nvPr>
            <p:ph type="subTitle" idx="14"/>
          </p:nvPr>
        </p:nvSpPr>
        <p:spPr>
          <a:xfrm>
            <a:off x="4668750" y="3934475"/>
            <a:ext cx="2763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t>Briefly compare both techniques, Identify the key takeaways from both papers </a:t>
            </a:r>
            <a:endParaRPr sz="1200"/>
          </a:p>
        </p:txBody>
      </p:sp>
      <p:sp>
        <p:nvSpPr>
          <p:cNvPr id="487" name="Google Shape;487;p55"/>
          <p:cNvSpPr txBox="1">
            <a:spLocks noGrp="1"/>
          </p:cNvSpPr>
          <p:nvPr>
            <p:ph type="title" idx="21"/>
          </p:nvPr>
        </p:nvSpPr>
        <p:spPr>
          <a:xfrm>
            <a:off x="2332400" y="445025"/>
            <a:ext cx="4479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Table of contents</a:t>
            </a:r>
            <a:endParaRPr/>
          </a:p>
        </p:txBody>
      </p:sp>
      <p:sp>
        <p:nvSpPr>
          <p:cNvPr id="488" name="Google Shape;488;p55"/>
          <p:cNvSpPr txBox="1">
            <a:spLocks noGrp="1"/>
          </p:cNvSpPr>
          <p:nvPr>
            <p:ph type="subTitle" idx="8"/>
          </p:nvPr>
        </p:nvSpPr>
        <p:spPr>
          <a:xfrm>
            <a:off x="1476775" y="4009758"/>
            <a:ext cx="2336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t>Summary of “A Two-Level Signature Scheme for Stable Set Similarity Joins ”</a:t>
            </a:r>
            <a:endParaRPr sz="1200"/>
          </a:p>
        </p:txBody>
      </p:sp>
      <p:sp>
        <p:nvSpPr>
          <p:cNvPr id="489" name="Google Shape;489;p55"/>
          <p:cNvSpPr txBox="1">
            <a:spLocks noGrp="1"/>
          </p:cNvSpPr>
          <p:nvPr>
            <p:ph type="title" idx="6"/>
          </p:nvPr>
        </p:nvSpPr>
        <p:spPr>
          <a:xfrm>
            <a:off x="1295875" y="3605775"/>
            <a:ext cx="2919900" cy="40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Summary of Paper 2</a:t>
            </a:r>
            <a:endParaRPr/>
          </a:p>
        </p:txBody>
      </p:sp>
      <p:sp>
        <p:nvSpPr>
          <p:cNvPr id="490" name="Google Shape;490;p55"/>
          <p:cNvSpPr txBox="1">
            <a:spLocks noGrp="1"/>
          </p:cNvSpPr>
          <p:nvPr>
            <p:ph type="title" idx="7"/>
          </p:nvPr>
        </p:nvSpPr>
        <p:spPr>
          <a:xfrm>
            <a:off x="2239375" y="3023875"/>
            <a:ext cx="811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87"/>
                                        </p:tgtEl>
                                        <p:attrNameLst>
                                          <p:attrName>style.visibility</p:attrName>
                                        </p:attrNameLst>
                                      </p:cBhvr>
                                      <p:to>
                                        <p:strVal val="visible"/>
                                      </p:to>
                                    </p:set>
                                    <p:anim calcmode="lin" valueType="num">
                                      <p:cBhvr additive="base">
                                        <p:cTn id="7" dur="1000"/>
                                        <p:tgtEl>
                                          <p:spTgt spid="48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78"/>
                                        </p:tgtEl>
                                        <p:attrNameLst>
                                          <p:attrName>style.visibility</p:attrName>
                                        </p:attrNameLst>
                                      </p:cBhvr>
                                      <p:to>
                                        <p:strVal val="visible"/>
                                      </p:to>
                                    </p:set>
                                    <p:anim calcmode="lin" valueType="num">
                                      <p:cBhvr additive="base">
                                        <p:cTn id="12" dur="1000"/>
                                        <p:tgtEl>
                                          <p:spTgt spid="478"/>
                                        </p:tgtEl>
                                        <p:attrNameLst>
                                          <p:attrName>ppt_x</p:attrName>
                                        </p:attrNameLst>
                                      </p:cBhvr>
                                      <p:tavLst>
                                        <p:tav tm="0">
                                          <p:val>
                                            <p:strVal val="#ppt_x+1"/>
                                          </p:val>
                                        </p:tav>
                                        <p:tav tm="100000">
                                          <p:val>
                                            <p:strVal val="#ppt_x"/>
                                          </p:val>
                                        </p:tav>
                                      </p:tavLst>
                                    </p:anim>
                                  </p:childTnLst>
                                </p:cTn>
                              </p:par>
                              <p:par>
                                <p:cTn id="13" presetID="2" presetClass="entr" presetSubtype="2" fill="hold" nodeType="withEffect">
                                  <p:stCondLst>
                                    <p:cond delay="0"/>
                                  </p:stCondLst>
                                  <p:childTnLst>
                                    <p:set>
                                      <p:cBhvr>
                                        <p:cTn id="14" dur="1" fill="hold">
                                          <p:stCondLst>
                                            <p:cond delay="0"/>
                                          </p:stCondLst>
                                        </p:cTn>
                                        <p:tgtEl>
                                          <p:spTgt spid="479"/>
                                        </p:tgtEl>
                                        <p:attrNameLst>
                                          <p:attrName>style.visibility</p:attrName>
                                        </p:attrNameLst>
                                      </p:cBhvr>
                                      <p:to>
                                        <p:strVal val="visible"/>
                                      </p:to>
                                    </p:set>
                                    <p:anim calcmode="lin" valueType="num">
                                      <p:cBhvr additive="base">
                                        <p:cTn id="15" dur="1000"/>
                                        <p:tgtEl>
                                          <p:spTgt spid="479"/>
                                        </p:tgtEl>
                                        <p:attrNameLst>
                                          <p:attrName>ppt_x</p:attrName>
                                        </p:attrNameLst>
                                      </p:cBhvr>
                                      <p:tavLst>
                                        <p:tav tm="0">
                                          <p:val>
                                            <p:strVal val="#ppt_x+1"/>
                                          </p:val>
                                        </p:tav>
                                        <p:tav tm="100000">
                                          <p:val>
                                            <p:strVal val="#ppt_x"/>
                                          </p:val>
                                        </p:tav>
                                      </p:tavLst>
                                    </p:anim>
                                  </p:childTnLst>
                                </p:cTn>
                              </p:par>
                              <p:par>
                                <p:cTn id="16" presetID="2" presetClass="entr" presetSubtype="2" fill="hold" nodeType="withEffect">
                                  <p:stCondLst>
                                    <p:cond delay="0"/>
                                  </p:stCondLst>
                                  <p:childTnLst>
                                    <p:set>
                                      <p:cBhvr>
                                        <p:cTn id="17" dur="1" fill="hold">
                                          <p:stCondLst>
                                            <p:cond delay="0"/>
                                          </p:stCondLst>
                                        </p:cTn>
                                        <p:tgtEl>
                                          <p:spTgt spid="482"/>
                                        </p:tgtEl>
                                        <p:attrNameLst>
                                          <p:attrName>style.visibility</p:attrName>
                                        </p:attrNameLst>
                                      </p:cBhvr>
                                      <p:to>
                                        <p:strVal val="visible"/>
                                      </p:to>
                                    </p:set>
                                    <p:anim calcmode="lin" valueType="num">
                                      <p:cBhvr additive="base">
                                        <p:cTn id="18" dur="1000"/>
                                        <p:tgtEl>
                                          <p:spTgt spid="482"/>
                                        </p:tgtEl>
                                        <p:attrNameLst>
                                          <p:attrName>ppt_x</p:attrName>
                                        </p:attrNameLst>
                                      </p:cBhvr>
                                      <p:tavLst>
                                        <p:tav tm="0">
                                          <p:val>
                                            <p:strVal val="#ppt_x+1"/>
                                          </p:val>
                                        </p:tav>
                                        <p:tav tm="100000">
                                          <p:val>
                                            <p:strVal val="#ppt_x"/>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480"/>
                                        </p:tgtEl>
                                        <p:attrNameLst>
                                          <p:attrName>style.visibility</p:attrName>
                                        </p:attrNameLst>
                                      </p:cBhvr>
                                      <p:to>
                                        <p:strVal val="visible"/>
                                      </p:to>
                                    </p:set>
                                    <p:anim calcmode="lin" valueType="num">
                                      <p:cBhvr additive="base">
                                        <p:cTn id="23" dur="1000"/>
                                        <p:tgtEl>
                                          <p:spTgt spid="480"/>
                                        </p:tgtEl>
                                        <p:attrNameLst>
                                          <p:attrName>ppt_x</p:attrName>
                                        </p:attrNameLst>
                                      </p:cBhvr>
                                      <p:tavLst>
                                        <p:tav tm="0">
                                          <p:val>
                                            <p:strVal val="#ppt_x+1"/>
                                          </p:val>
                                        </p:tav>
                                        <p:tav tm="100000">
                                          <p:val>
                                            <p:strVal val="#ppt_x"/>
                                          </p:val>
                                        </p:tav>
                                      </p:tavLst>
                                    </p:anim>
                                  </p:childTnLst>
                                </p:cTn>
                              </p:par>
                              <p:par>
                                <p:cTn id="24" presetID="2" presetClass="entr" presetSubtype="2" fill="hold" nodeType="withEffect">
                                  <p:stCondLst>
                                    <p:cond delay="0"/>
                                  </p:stCondLst>
                                  <p:childTnLst>
                                    <p:set>
                                      <p:cBhvr>
                                        <p:cTn id="25" dur="1" fill="hold">
                                          <p:stCondLst>
                                            <p:cond delay="0"/>
                                          </p:stCondLst>
                                        </p:cTn>
                                        <p:tgtEl>
                                          <p:spTgt spid="483"/>
                                        </p:tgtEl>
                                        <p:attrNameLst>
                                          <p:attrName>style.visibility</p:attrName>
                                        </p:attrNameLst>
                                      </p:cBhvr>
                                      <p:to>
                                        <p:strVal val="visible"/>
                                      </p:to>
                                    </p:set>
                                    <p:anim calcmode="lin" valueType="num">
                                      <p:cBhvr additive="base">
                                        <p:cTn id="26" dur="1000"/>
                                        <p:tgtEl>
                                          <p:spTgt spid="483"/>
                                        </p:tgtEl>
                                        <p:attrNameLst>
                                          <p:attrName>ppt_x</p:attrName>
                                        </p:attrNameLst>
                                      </p:cBhvr>
                                      <p:tavLst>
                                        <p:tav tm="0">
                                          <p:val>
                                            <p:strVal val="#ppt_x+1"/>
                                          </p:val>
                                        </p:tav>
                                        <p:tav tm="100000">
                                          <p:val>
                                            <p:strVal val="#ppt_x"/>
                                          </p:val>
                                        </p:tav>
                                      </p:tavLst>
                                    </p:anim>
                                  </p:childTnLst>
                                </p:cTn>
                              </p:par>
                              <p:par>
                                <p:cTn id="27" presetID="2" presetClass="entr" presetSubtype="2" fill="hold" nodeType="withEffect">
                                  <p:stCondLst>
                                    <p:cond delay="0"/>
                                  </p:stCondLst>
                                  <p:childTnLst>
                                    <p:set>
                                      <p:cBhvr>
                                        <p:cTn id="28" dur="1" fill="hold">
                                          <p:stCondLst>
                                            <p:cond delay="0"/>
                                          </p:stCondLst>
                                        </p:cTn>
                                        <p:tgtEl>
                                          <p:spTgt spid="484"/>
                                        </p:tgtEl>
                                        <p:attrNameLst>
                                          <p:attrName>style.visibility</p:attrName>
                                        </p:attrNameLst>
                                      </p:cBhvr>
                                      <p:to>
                                        <p:strVal val="visible"/>
                                      </p:to>
                                    </p:set>
                                    <p:anim calcmode="lin" valueType="num">
                                      <p:cBhvr additive="base">
                                        <p:cTn id="29" dur="1000"/>
                                        <p:tgtEl>
                                          <p:spTgt spid="484"/>
                                        </p:tgtEl>
                                        <p:attrNameLst>
                                          <p:attrName>ppt_x</p:attrName>
                                        </p:attrNameLst>
                                      </p:cBhvr>
                                      <p:tavLst>
                                        <p:tav tm="0">
                                          <p:val>
                                            <p:strVal val="#ppt_x+1"/>
                                          </p:val>
                                        </p:tav>
                                        <p:tav tm="100000">
                                          <p:val>
                                            <p:strVal val="#ppt_x"/>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490"/>
                                        </p:tgtEl>
                                        <p:attrNameLst>
                                          <p:attrName>style.visibility</p:attrName>
                                        </p:attrNameLst>
                                      </p:cBhvr>
                                      <p:to>
                                        <p:strVal val="visible"/>
                                      </p:to>
                                    </p:set>
                                    <p:anim calcmode="lin" valueType="num">
                                      <p:cBhvr additive="base">
                                        <p:cTn id="34" dur="1000"/>
                                        <p:tgtEl>
                                          <p:spTgt spid="490"/>
                                        </p:tgtEl>
                                        <p:attrNameLst>
                                          <p:attrName>ppt_x</p:attrName>
                                        </p:attrNameLst>
                                      </p:cBhvr>
                                      <p:tavLst>
                                        <p:tav tm="0">
                                          <p:val>
                                            <p:strVal val="#ppt_x+1"/>
                                          </p:val>
                                        </p:tav>
                                        <p:tav tm="100000">
                                          <p:val>
                                            <p:strVal val="#ppt_x"/>
                                          </p:val>
                                        </p:tav>
                                      </p:tavLst>
                                    </p:anim>
                                  </p:childTnLst>
                                </p:cTn>
                              </p:par>
                              <p:par>
                                <p:cTn id="35" presetID="2" presetClass="entr" presetSubtype="2" fill="hold" nodeType="withEffect">
                                  <p:stCondLst>
                                    <p:cond delay="0"/>
                                  </p:stCondLst>
                                  <p:childTnLst>
                                    <p:set>
                                      <p:cBhvr>
                                        <p:cTn id="36" dur="1" fill="hold">
                                          <p:stCondLst>
                                            <p:cond delay="0"/>
                                          </p:stCondLst>
                                        </p:cTn>
                                        <p:tgtEl>
                                          <p:spTgt spid="489"/>
                                        </p:tgtEl>
                                        <p:attrNameLst>
                                          <p:attrName>style.visibility</p:attrName>
                                        </p:attrNameLst>
                                      </p:cBhvr>
                                      <p:to>
                                        <p:strVal val="visible"/>
                                      </p:to>
                                    </p:set>
                                    <p:anim calcmode="lin" valueType="num">
                                      <p:cBhvr additive="base">
                                        <p:cTn id="37" dur="1000"/>
                                        <p:tgtEl>
                                          <p:spTgt spid="489"/>
                                        </p:tgtEl>
                                        <p:attrNameLst>
                                          <p:attrName>ppt_x</p:attrName>
                                        </p:attrNameLst>
                                      </p:cBhvr>
                                      <p:tavLst>
                                        <p:tav tm="0">
                                          <p:val>
                                            <p:strVal val="#ppt_x+1"/>
                                          </p:val>
                                        </p:tav>
                                        <p:tav tm="100000">
                                          <p:val>
                                            <p:strVal val="#ppt_x"/>
                                          </p:val>
                                        </p:tav>
                                      </p:tavLst>
                                    </p:anim>
                                  </p:childTnLst>
                                </p:cTn>
                              </p:par>
                              <p:par>
                                <p:cTn id="38" presetID="2" presetClass="entr" presetSubtype="2" fill="hold" nodeType="withEffect">
                                  <p:stCondLst>
                                    <p:cond delay="0"/>
                                  </p:stCondLst>
                                  <p:childTnLst>
                                    <p:set>
                                      <p:cBhvr>
                                        <p:cTn id="39" dur="1" fill="hold">
                                          <p:stCondLst>
                                            <p:cond delay="0"/>
                                          </p:stCondLst>
                                        </p:cTn>
                                        <p:tgtEl>
                                          <p:spTgt spid="488"/>
                                        </p:tgtEl>
                                        <p:attrNameLst>
                                          <p:attrName>style.visibility</p:attrName>
                                        </p:attrNameLst>
                                      </p:cBhvr>
                                      <p:to>
                                        <p:strVal val="visible"/>
                                      </p:to>
                                    </p:set>
                                    <p:anim calcmode="lin" valueType="num">
                                      <p:cBhvr additive="base">
                                        <p:cTn id="40" dur="1000"/>
                                        <p:tgtEl>
                                          <p:spTgt spid="488"/>
                                        </p:tgtEl>
                                        <p:attrNameLst>
                                          <p:attrName>ppt_x</p:attrName>
                                        </p:attrNameLst>
                                      </p:cBhvr>
                                      <p:tavLst>
                                        <p:tav tm="0">
                                          <p:val>
                                            <p:strVal val="#ppt_x+1"/>
                                          </p:val>
                                        </p:tav>
                                        <p:tav tm="100000">
                                          <p:val>
                                            <p:strVal val="#ppt_x"/>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481"/>
                                        </p:tgtEl>
                                        <p:attrNameLst>
                                          <p:attrName>style.visibility</p:attrName>
                                        </p:attrNameLst>
                                      </p:cBhvr>
                                      <p:to>
                                        <p:strVal val="visible"/>
                                      </p:to>
                                    </p:set>
                                    <p:anim calcmode="lin" valueType="num">
                                      <p:cBhvr additive="base">
                                        <p:cTn id="45" dur="1000"/>
                                        <p:tgtEl>
                                          <p:spTgt spid="481"/>
                                        </p:tgtEl>
                                        <p:attrNameLst>
                                          <p:attrName>ppt_x</p:attrName>
                                        </p:attrNameLst>
                                      </p:cBhvr>
                                      <p:tavLst>
                                        <p:tav tm="0">
                                          <p:val>
                                            <p:strVal val="#ppt_x+1"/>
                                          </p:val>
                                        </p:tav>
                                        <p:tav tm="100000">
                                          <p:val>
                                            <p:strVal val="#ppt_x"/>
                                          </p:val>
                                        </p:tav>
                                      </p:tavLst>
                                    </p:anim>
                                  </p:childTnLst>
                                </p:cTn>
                              </p:par>
                              <p:par>
                                <p:cTn id="46" presetID="2" presetClass="entr" presetSubtype="2" fill="hold" nodeType="withEffect">
                                  <p:stCondLst>
                                    <p:cond delay="0"/>
                                  </p:stCondLst>
                                  <p:childTnLst>
                                    <p:set>
                                      <p:cBhvr>
                                        <p:cTn id="47" dur="1" fill="hold">
                                          <p:stCondLst>
                                            <p:cond delay="0"/>
                                          </p:stCondLst>
                                        </p:cTn>
                                        <p:tgtEl>
                                          <p:spTgt spid="485"/>
                                        </p:tgtEl>
                                        <p:attrNameLst>
                                          <p:attrName>style.visibility</p:attrName>
                                        </p:attrNameLst>
                                      </p:cBhvr>
                                      <p:to>
                                        <p:strVal val="visible"/>
                                      </p:to>
                                    </p:set>
                                    <p:anim calcmode="lin" valueType="num">
                                      <p:cBhvr additive="base">
                                        <p:cTn id="48" dur="1000"/>
                                        <p:tgtEl>
                                          <p:spTgt spid="485"/>
                                        </p:tgtEl>
                                        <p:attrNameLst>
                                          <p:attrName>ppt_x</p:attrName>
                                        </p:attrNameLst>
                                      </p:cBhvr>
                                      <p:tavLst>
                                        <p:tav tm="0">
                                          <p:val>
                                            <p:strVal val="#ppt_x+1"/>
                                          </p:val>
                                        </p:tav>
                                        <p:tav tm="100000">
                                          <p:val>
                                            <p:strVal val="#ppt_x"/>
                                          </p:val>
                                        </p:tav>
                                      </p:tavLst>
                                    </p:anim>
                                  </p:childTnLst>
                                </p:cTn>
                              </p:par>
                              <p:par>
                                <p:cTn id="49" presetID="2" presetClass="entr" presetSubtype="2" fill="hold" nodeType="withEffect">
                                  <p:stCondLst>
                                    <p:cond delay="0"/>
                                  </p:stCondLst>
                                  <p:childTnLst>
                                    <p:set>
                                      <p:cBhvr>
                                        <p:cTn id="50" dur="1" fill="hold">
                                          <p:stCondLst>
                                            <p:cond delay="0"/>
                                          </p:stCondLst>
                                        </p:cTn>
                                        <p:tgtEl>
                                          <p:spTgt spid="486"/>
                                        </p:tgtEl>
                                        <p:attrNameLst>
                                          <p:attrName>style.visibility</p:attrName>
                                        </p:attrNameLst>
                                      </p:cBhvr>
                                      <p:to>
                                        <p:strVal val="visible"/>
                                      </p:to>
                                    </p:set>
                                    <p:anim calcmode="lin" valueType="num">
                                      <p:cBhvr additive="base">
                                        <p:cTn id="51" dur="1000"/>
                                        <p:tgtEl>
                                          <p:spTgt spid="48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72"/>
          <p:cNvSpPr txBox="1">
            <a:spLocks noGrp="1"/>
          </p:cNvSpPr>
          <p:nvPr>
            <p:ph type="title"/>
          </p:nvPr>
        </p:nvSpPr>
        <p:spPr>
          <a:xfrm>
            <a:off x="1677925" y="2511803"/>
            <a:ext cx="3714900" cy="805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sz="3100"/>
              <a:t>Summary of Paper 2</a:t>
            </a:r>
            <a:endParaRPr sz="3100"/>
          </a:p>
        </p:txBody>
      </p:sp>
      <p:sp>
        <p:nvSpPr>
          <p:cNvPr id="626" name="Google Shape;626;p72"/>
          <p:cNvSpPr txBox="1">
            <a:spLocks noGrp="1"/>
          </p:cNvSpPr>
          <p:nvPr>
            <p:ph type="title" idx="2"/>
          </p:nvPr>
        </p:nvSpPr>
        <p:spPr>
          <a:xfrm>
            <a:off x="3741925" y="1484693"/>
            <a:ext cx="1650900" cy="978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03</a:t>
            </a:r>
            <a:endParaRPr/>
          </a:p>
        </p:txBody>
      </p:sp>
      <p:sp>
        <p:nvSpPr>
          <p:cNvPr id="627" name="Google Shape;627;p72"/>
          <p:cNvSpPr txBox="1">
            <a:spLocks noGrp="1"/>
          </p:cNvSpPr>
          <p:nvPr>
            <p:ph type="subTitle" idx="1"/>
          </p:nvPr>
        </p:nvSpPr>
        <p:spPr>
          <a:xfrm>
            <a:off x="1343275" y="3244000"/>
            <a:ext cx="4373700" cy="39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i="1" dirty="0"/>
              <a:t> A Two-Level Signature Scheme </a:t>
            </a:r>
            <a:endParaRPr i="1" dirty="0"/>
          </a:p>
          <a:p>
            <a:pPr marL="0" lvl="0" indent="0" algn="ctr" rtl="0">
              <a:spcBef>
                <a:spcPts val="0"/>
              </a:spcBef>
              <a:spcAft>
                <a:spcPts val="0"/>
              </a:spcAft>
              <a:buClr>
                <a:schemeClr val="dk1"/>
              </a:buClr>
              <a:buSzPts val="1100"/>
              <a:buFont typeface="Arial"/>
              <a:buNone/>
            </a:pPr>
            <a:r>
              <a:rPr lang="en" i="1" dirty="0"/>
              <a:t>for Stable Set Similarity Join</a:t>
            </a:r>
            <a:endParaRPr i="1" dirty="0"/>
          </a:p>
          <a:p>
            <a:pPr marL="0" lvl="0" indent="0" algn="ctr" rtl="0">
              <a:spcBef>
                <a:spcPts val="0"/>
              </a:spcBef>
              <a:spcAft>
                <a:spcPts val="0"/>
              </a:spcAft>
              <a:buClr>
                <a:schemeClr val="dk1"/>
              </a:buClr>
              <a:buSzPts val="1100"/>
              <a:buFont typeface="Arial"/>
              <a:buNone/>
            </a:pPr>
            <a:endParaRPr dirty="0"/>
          </a:p>
          <a:p>
            <a:pPr marL="0" lvl="0" indent="0" algn="ctr" rtl="0">
              <a:spcBef>
                <a:spcPts val="0"/>
              </a:spcBef>
              <a:spcAft>
                <a:spcPts val="0"/>
              </a:spcAft>
              <a:buClr>
                <a:schemeClr val="dk1"/>
              </a:buClr>
              <a:buSzPts val="1100"/>
              <a:buFont typeface="Arial"/>
              <a:buNone/>
            </a:pPr>
            <a:endParaRPr dirty="0"/>
          </a:p>
        </p:txBody>
      </p:sp>
      <p:pic>
        <p:nvPicPr>
          <p:cNvPr id="628" name="Google Shape;628;p72"/>
          <p:cNvPicPr preferRelativeResize="0"/>
          <p:nvPr/>
        </p:nvPicPr>
        <p:blipFill>
          <a:blip r:embed="rId3">
            <a:alphaModFix/>
          </a:blip>
          <a:stretch>
            <a:fillRect/>
          </a:stretch>
        </p:blipFill>
        <p:spPr>
          <a:xfrm>
            <a:off x="5758675" y="988475"/>
            <a:ext cx="2580249" cy="3167600"/>
          </a:xfrm>
          <a:prstGeom prst="rect">
            <a:avLst/>
          </a:prstGeom>
          <a:noFill/>
          <a:ln w="28575" cap="flat" cmpd="sng">
            <a:solidFill>
              <a:schemeClr val="accent1"/>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25"/>
                                        </p:tgtEl>
                                        <p:attrNameLst>
                                          <p:attrName>style.visibility</p:attrName>
                                        </p:attrNameLst>
                                      </p:cBhvr>
                                      <p:to>
                                        <p:strVal val="visible"/>
                                      </p:to>
                                    </p:set>
                                    <p:anim calcmode="lin" valueType="num">
                                      <p:cBhvr additive="base">
                                        <p:cTn id="7" dur="1000"/>
                                        <p:tgtEl>
                                          <p:spTgt spid="625"/>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626"/>
                                        </p:tgtEl>
                                        <p:attrNameLst>
                                          <p:attrName>style.visibility</p:attrName>
                                        </p:attrNameLst>
                                      </p:cBhvr>
                                      <p:to>
                                        <p:strVal val="visible"/>
                                      </p:to>
                                    </p:set>
                                    <p:anim calcmode="lin" valueType="num">
                                      <p:cBhvr additive="base">
                                        <p:cTn id="10" dur="1000"/>
                                        <p:tgtEl>
                                          <p:spTgt spid="626"/>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627"/>
                                        </p:tgtEl>
                                        <p:attrNameLst>
                                          <p:attrName>style.visibility</p:attrName>
                                        </p:attrNameLst>
                                      </p:cBhvr>
                                      <p:to>
                                        <p:strVal val="visible"/>
                                      </p:to>
                                    </p:set>
                                    <p:anim calcmode="lin" valueType="num">
                                      <p:cBhvr additive="base">
                                        <p:cTn id="13" dur="1000"/>
                                        <p:tgtEl>
                                          <p:spTgt spid="627"/>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0"/>
                                  </p:stCondLst>
                                  <p:childTnLst>
                                    <p:set>
                                      <p:cBhvr>
                                        <p:cTn id="15" dur="1" fill="hold">
                                          <p:stCondLst>
                                            <p:cond delay="0"/>
                                          </p:stCondLst>
                                        </p:cTn>
                                        <p:tgtEl>
                                          <p:spTgt spid="628"/>
                                        </p:tgtEl>
                                        <p:attrNameLst>
                                          <p:attrName>style.visibility</p:attrName>
                                        </p:attrNameLst>
                                      </p:cBhvr>
                                      <p:to>
                                        <p:strVal val="visible"/>
                                      </p:to>
                                    </p:set>
                                    <p:anim calcmode="lin" valueType="num">
                                      <p:cBhvr additive="base">
                                        <p:cTn id="16" dur="1000"/>
                                        <p:tgtEl>
                                          <p:spTgt spid="62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73"/>
          <p:cNvSpPr txBox="1">
            <a:spLocks noGrp="1"/>
          </p:cNvSpPr>
          <p:nvPr>
            <p:ph type="subTitle" idx="1"/>
          </p:nvPr>
        </p:nvSpPr>
        <p:spPr>
          <a:xfrm>
            <a:off x="59500" y="1150150"/>
            <a:ext cx="6588550" cy="33710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latin typeface="Vidaloka"/>
              <a:ea typeface="Vidaloka"/>
              <a:cs typeface="Vidaloka"/>
              <a:sym typeface="Vidaloka"/>
            </a:endParaRPr>
          </a:p>
          <a:p>
            <a:pPr rtl="0">
              <a:spcBef>
                <a:spcPts val="0"/>
              </a:spcBef>
              <a:spcAft>
                <a:spcPts val="1000"/>
              </a:spcAft>
            </a:pPr>
            <a:r>
              <a:rPr lang="en-US" sz="1800" b="1" i="0" u="none" strike="noStrike" dirty="0">
                <a:solidFill>
                  <a:srgbClr val="000000"/>
                </a:solidFill>
                <a:effectLst/>
                <a:latin typeface="Montserrat" panose="00000500000000000000" pitchFamily="2" charset="0"/>
              </a:rPr>
              <a:t>Challenge:</a:t>
            </a:r>
            <a:r>
              <a:rPr lang="en-US" sz="1800" b="0" i="0" u="none" strike="noStrike" dirty="0">
                <a:solidFill>
                  <a:srgbClr val="000000"/>
                </a:solidFill>
                <a:effectLst/>
                <a:latin typeface="Montserrat" panose="00000500000000000000" pitchFamily="2" charset="0"/>
              </a:rPr>
              <a:t> Existing set similarity join methods lack flexibility to handle diverse dataset characteristics, leading to high computational overhead and inefficiencies in candidate selection.</a:t>
            </a:r>
            <a:endParaRPr lang="en-US" sz="2400" b="0" dirty="0">
              <a:effectLst/>
            </a:endParaRPr>
          </a:p>
          <a:p>
            <a:r>
              <a:rPr lang="en-US" sz="1800" b="1" i="0" u="none" strike="noStrike" dirty="0">
                <a:solidFill>
                  <a:srgbClr val="000000"/>
                </a:solidFill>
                <a:effectLst/>
                <a:latin typeface="Montserrat" panose="00000500000000000000" pitchFamily="2" charset="0"/>
              </a:rPr>
              <a:t>Two-level hybrid signature scheme:</a:t>
            </a:r>
            <a:r>
              <a:rPr lang="en-US" sz="1800" b="0" i="0" u="none" strike="noStrike" dirty="0">
                <a:solidFill>
                  <a:srgbClr val="000000"/>
                </a:solidFill>
                <a:effectLst/>
                <a:latin typeface="Montserrat" panose="00000500000000000000" pitchFamily="2" charset="0"/>
              </a:rPr>
              <a:t> Leverages a flexible approach by using primary and secondary signatures, allowing the system to choose the most selective signatures based on data characteristics. </a:t>
            </a:r>
            <a:r>
              <a:rPr lang="en-US" sz="1800" b="0" i="0" u="none" strike="noStrike" dirty="0" err="1">
                <a:solidFill>
                  <a:srgbClr val="000000"/>
                </a:solidFill>
                <a:effectLst/>
                <a:latin typeface="Montserrat" panose="00000500000000000000" pitchFamily="2" charset="0"/>
              </a:rPr>
              <a:t>TwoL</a:t>
            </a:r>
            <a:r>
              <a:rPr lang="en-US" sz="1800" b="0" i="0" u="none" strike="noStrike" dirty="0">
                <a:solidFill>
                  <a:srgbClr val="000000"/>
                </a:solidFill>
                <a:effectLst/>
                <a:latin typeface="Montserrat" panose="00000500000000000000" pitchFamily="2" charset="0"/>
              </a:rPr>
              <a:t> balances performance and accuracy, making it effective across different types of datasets.</a:t>
            </a:r>
            <a:endParaRPr sz="1700" dirty="0"/>
          </a:p>
        </p:txBody>
      </p:sp>
      <p:sp>
        <p:nvSpPr>
          <p:cNvPr id="634" name="Google Shape;634;p73"/>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Objective</a:t>
            </a:r>
            <a:r>
              <a:rPr lang="en" dirty="0"/>
              <a:t> &amp; </a:t>
            </a:r>
            <a:r>
              <a:rPr lang="en-US" b="1" dirty="0"/>
              <a:t>Motivation</a:t>
            </a:r>
            <a:r>
              <a:rPr lang="en" dirty="0"/>
              <a:t> </a:t>
            </a:r>
            <a:endParaRPr dirty="0"/>
          </a:p>
        </p:txBody>
      </p:sp>
      <p:sp>
        <p:nvSpPr>
          <p:cNvPr id="635" name="Google Shape;635;p73"/>
          <p:cNvSpPr txBox="1"/>
          <p:nvPr/>
        </p:nvSpPr>
        <p:spPr>
          <a:xfrm>
            <a:off x="59500" y="0"/>
            <a:ext cx="5631900" cy="2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i="1">
                <a:solidFill>
                  <a:schemeClr val="dk1"/>
                </a:solidFill>
                <a:latin typeface="Montserrat"/>
                <a:ea typeface="Montserrat"/>
                <a:cs typeface="Montserrat"/>
                <a:sym typeface="Montserrat"/>
              </a:rPr>
              <a:t>A Two-Level Signature Scheme for Stable Set Similarity Joins</a:t>
            </a:r>
            <a:endParaRPr sz="1200" i="1">
              <a:solidFill>
                <a:schemeClr val="dk1"/>
              </a:solidFill>
              <a:latin typeface="Montserrat"/>
              <a:ea typeface="Montserrat"/>
              <a:cs typeface="Montserrat"/>
              <a:sym typeface="Montserrat"/>
            </a:endParaRPr>
          </a:p>
          <a:p>
            <a:pPr marL="0" lvl="0" indent="0" algn="l" rtl="0">
              <a:spcBef>
                <a:spcPts val="0"/>
              </a:spcBef>
              <a:spcAft>
                <a:spcPts val="0"/>
              </a:spcAft>
              <a:buNone/>
            </a:pPr>
            <a:endParaRPr sz="1200" i="1">
              <a:solidFill>
                <a:schemeClr val="dk1"/>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41;p74">
            <a:extLst>
              <a:ext uri="{FF2B5EF4-FFF2-40B4-BE49-F238E27FC236}">
                <a16:creationId xmlns:a16="http://schemas.microsoft.com/office/drawing/2014/main" id="{2F10B62E-A133-4F71-932C-30FC0D6BE5CB}"/>
              </a:ext>
            </a:extLst>
          </p:cNvPr>
          <p:cNvSpPr txBox="1">
            <a:spLocks/>
          </p:cNvSpPr>
          <p:nvPr/>
        </p:nvSpPr>
        <p:spPr>
          <a:xfrm>
            <a:off x="713225" y="445025"/>
            <a:ext cx="56799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Vidaloka"/>
              <a:buNone/>
              <a:defRPr sz="3000" b="0" i="0" u="none" strike="noStrike" cap="none">
                <a:solidFill>
                  <a:schemeClr val="dk1"/>
                </a:solidFill>
                <a:latin typeface="Vidaloka"/>
                <a:ea typeface="Vidaloka"/>
                <a:cs typeface="Vidaloka"/>
                <a:sym typeface="Vidaloka"/>
              </a:defRPr>
            </a:lvl1pPr>
            <a:lvl2pPr marR="0" lvl="1" algn="l"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9pPr>
          </a:lstStyle>
          <a:p>
            <a:r>
              <a:rPr lang="en-US"/>
              <a:t>Signature-based Framework</a:t>
            </a:r>
            <a:endParaRPr lang="en-US" dirty="0"/>
          </a:p>
        </p:txBody>
      </p:sp>
      <p:pic>
        <p:nvPicPr>
          <p:cNvPr id="4" name="图片 3" descr="图形用户界面, 文本&#10;&#10;描述已自动生成">
            <a:extLst>
              <a:ext uri="{FF2B5EF4-FFF2-40B4-BE49-F238E27FC236}">
                <a16:creationId xmlns:a16="http://schemas.microsoft.com/office/drawing/2014/main" id="{B7E5E311-456A-4094-803F-118254BCB8CD}"/>
              </a:ext>
            </a:extLst>
          </p:cNvPr>
          <p:cNvPicPr>
            <a:picLocks noChangeAspect="1"/>
          </p:cNvPicPr>
          <p:nvPr/>
        </p:nvPicPr>
        <p:blipFill rotWithShape="1">
          <a:blip r:embed="rId2"/>
          <a:srcRect l="51810" t="38621" r="7414" b="22299"/>
          <a:stretch/>
        </p:blipFill>
        <p:spPr>
          <a:xfrm>
            <a:off x="326970" y="1337351"/>
            <a:ext cx="5331851" cy="2874467"/>
          </a:xfrm>
          <a:prstGeom prst="rect">
            <a:avLst/>
          </a:prstGeom>
        </p:spPr>
      </p:pic>
      <p:sp>
        <p:nvSpPr>
          <p:cNvPr id="5" name="文本框 4">
            <a:extLst>
              <a:ext uri="{FF2B5EF4-FFF2-40B4-BE49-F238E27FC236}">
                <a16:creationId xmlns:a16="http://schemas.microsoft.com/office/drawing/2014/main" id="{E1D0ABBB-C424-4482-9ABB-76FE06F03BCB}"/>
              </a:ext>
            </a:extLst>
          </p:cNvPr>
          <p:cNvSpPr txBox="1"/>
          <p:nvPr/>
        </p:nvSpPr>
        <p:spPr>
          <a:xfrm>
            <a:off x="5845231" y="681360"/>
            <a:ext cx="2971799" cy="1169551"/>
          </a:xfrm>
          <a:prstGeom prst="rect">
            <a:avLst/>
          </a:prstGeom>
          <a:noFill/>
        </p:spPr>
        <p:txBody>
          <a:bodyPr wrap="square">
            <a:spAutoFit/>
          </a:bodyPr>
          <a:lstStyle/>
          <a:p>
            <a:r>
              <a:rPr lang="en-US" b="1" dirty="0"/>
              <a:t>Indexing Phase</a:t>
            </a:r>
            <a:r>
              <a:rPr lang="en-US" dirty="0"/>
              <a:t>: Sets from the collection are represented by one or more signatures and stored in an inverted index. This index organizes sets by their signatures.</a:t>
            </a:r>
          </a:p>
        </p:txBody>
      </p:sp>
      <p:sp>
        <p:nvSpPr>
          <p:cNvPr id="6" name="文本框 5">
            <a:extLst>
              <a:ext uri="{FF2B5EF4-FFF2-40B4-BE49-F238E27FC236}">
                <a16:creationId xmlns:a16="http://schemas.microsoft.com/office/drawing/2014/main" id="{46D71EF9-7ECF-46EE-B45A-FC31AAF720C5}"/>
              </a:ext>
            </a:extLst>
          </p:cNvPr>
          <p:cNvSpPr txBox="1"/>
          <p:nvPr/>
        </p:nvSpPr>
        <p:spPr>
          <a:xfrm>
            <a:off x="5845231" y="1994217"/>
            <a:ext cx="2904631" cy="1815882"/>
          </a:xfrm>
          <a:prstGeom prst="rect">
            <a:avLst/>
          </a:prstGeom>
          <a:noFill/>
        </p:spPr>
        <p:txBody>
          <a:bodyPr wrap="square">
            <a:spAutoFit/>
          </a:bodyPr>
          <a:lstStyle/>
          <a:p>
            <a:r>
              <a:rPr lang="en-US" b="1" dirty="0"/>
              <a:t>Probing Phase</a:t>
            </a:r>
            <a:r>
              <a:rPr lang="en-US" dirty="0"/>
              <a:t>: To find similar sets for a query set, the framework probes the index by checking the signatures of the query set against those in the index. This yields a list of candidate sets that share at least one signature with the query set.</a:t>
            </a:r>
          </a:p>
        </p:txBody>
      </p:sp>
      <p:sp>
        <p:nvSpPr>
          <p:cNvPr id="12" name="文本框 11">
            <a:extLst>
              <a:ext uri="{FF2B5EF4-FFF2-40B4-BE49-F238E27FC236}">
                <a16:creationId xmlns:a16="http://schemas.microsoft.com/office/drawing/2014/main" id="{B59F9793-E046-4EE4-B7D6-63F796F60559}"/>
              </a:ext>
            </a:extLst>
          </p:cNvPr>
          <p:cNvSpPr txBox="1"/>
          <p:nvPr/>
        </p:nvSpPr>
        <p:spPr>
          <a:xfrm>
            <a:off x="5845231" y="3866695"/>
            <a:ext cx="3192186" cy="954107"/>
          </a:xfrm>
          <a:prstGeom prst="rect">
            <a:avLst/>
          </a:prstGeom>
          <a:noFill/>
        </p:spPr>
        <p:txBody>
          <a:bodyPr wrap="square">
            <a:spAutoFit/>
          </a:bodyPr>
          <a:lstStyle/>
          <a:p>
            <a:r>
              <a:rPr lang="en-US" b="1" dirty="0"/>
              <a:t>Verification Phase</a:t>
            </a:r>
            <a:r>
              <a:rPr lang="en-US" dirty="0"/>
              <a:t>: After generating candidate pairs, the framework verifies each pair by calculating the actual similarity</a:t>
            </a:r>
          </a:p>
        </p:txBody>
      </p:sp>
    </p:spTree>
    <p:extLst>
      <p:ext uri="{BB962C8B-B14F-4D97-AF65-F5344CB8AC3E}">
        <p14:creationId xmlns:p14="http://schemas.microsoft.com/office/powerpoint/2010/main" val="2369116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FB7B84-E81D-4FF9-8860-49FE4D1A992A}"/>
              </a:ext>
            </a:extLst>
          </p:cNvPr>
          <p:cNvSpPr>
            <a:spLocks noGrp="1"/>
          </p:cNvSpPr>
          <p:nvPr>
            <p:ph type="title"/>
          </p:nvPr>
        </p:nvSpPr>
        <p:spPr/>
        <p:txBody>
          <a:bodyPr/>
          <a:lstStyle/>
          <a:p>
            <a:r>
              <a:rPr lang="en-US" dirty="0"/>
              <a:t>Two-level hybrid</a:t>
            </a:r>
          </a:p>
        </p:txBody>
      </p:sp>
      <p:pic>
        <p:nvPicPr>
          <p:cNvPr id="4" name="图片 3" descr="文本&#10;&#10;描述已自动生成">
            <a:extLst>
              <a:ext uri="{FF2B5EF4-FFF2-40B4-BE49-F238E27FC236}">
                <a16:creationId xmlns:a16="http://schemas.microsoft.com/office/drawing/2014/main" id="{7D5C4729-F654-42D2-B2A9-170676CC43DC}"/>
              </a:ext>
            </a:extLst>
          </p:cNvPr>
          <p:cNvPicPr>
            <a:picLocks noChangeAspect="1"/>
          </p:cNvPicPr>
          <p:nvPr/>
        </p:nvPicPr>
        <p:blipFill rotWithShape="1">
          <a:blip r:embed="rId3"/>
          <a:srcRect l="53105" t="39080" r="7800" b="19387"/>
          <a:stretch/>
        </p:blipFill>
        <p:spPr>
          <a:xfrm>
            <a:off x="528145" y="1245474"/>
            <a:ext cx="5312980" cy="3174799"/>
          </a:xfrm>
          <a:prstGeom prst="rect">
            <a:avLst/>
          </a:prstGeom>
        </p:spPr>
      </p:pic>
    </p:spTree>
    <p:extLst>
      <p:ext uri="{BB962C8B-B14F-4D97-AF65-F5344CB8AC3E}">
        <p14:creationId xmlns:p14="http://schemas.microsoft.com/office/powerpoint/2010/main" val="1162943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3F6869-9444-4575-A516-9972E5827228}"/>
              </a:ext>
            </a:extLst>
          </p:cNvPr>
          <p:cNvSpPr>
            <a:spLocks noGrp="1"/>
          </p:cNvSpPr>
          <p:nvPr>
            <p:ph type="title"/>
          </p:nvPr>
        </p:nvSpPr>
        <p:spPr/>
        <p:txBody>
          <a:bodyPr/>
          <a:lstStyle/>
          <a:p>
            <a:r>
              <a:rPr lang="en-US" dirty="0"/>
              <a:t>Two-level hybrid</a:t>
            </a:r>
          </a:p>
        </p:txBody>
      </p:sp>
      <p:pic>
        <p:nvPicPr>
          <p:cNvPr id="4" name="图片 3" descr="图示, 示意图&#10;&#10;描述已自动生成">
            <a:extLst>
              <a:ext uri="{FF2B5EF4-FFF2-40B4-BE49-F238E27FC236}">
                <a16:creationId xmlns:a16="http://schemas.microsoft.com/office/drawing/2014/main" id="{3FE0656D-62BF-4CC7-B49A-62E9CB3B58AB}"/>
              </a:ext>
            </a:extLst>
          </p:cNvPr>
          <p:cNvPicPr>
            <a:picLocks noChangeAspect="1"/>
          </p:cNvPicPr>
          <p:nvPr/>
        </p:nvPicPr>
        <p:blipFill rotWithShape="1">
          <a:blip r:embed="rId3"/>
          <a:srcRect l="16982" t="16569" r="24955" b="14023"/>
          <a:stretch/>
        </p:blipFill>
        <p:spPr>
          <a:xfrm>
            <a:off x="164443" y="1017725"/>
            <a:ext cx="5309257" cy="3570042"/>
          </a:xfrm>
          <a:prstGeom prst="rect">
            <a:avLst/>
          </a:prstGeom>
        </p:spPr>
      </p:pic>
      <p:sp>
        <p:nvSpPr>
          <p:cNvPr id="6" name="文本框 5">
            <a:extLst>
              <a:ext uri="{FF2B5EF4-FFF2-40B4-BE49-F238E27FC236}">
                <a16:creationId xmlns:a16="http://schemas.microsoft.com/office/drawing/2014/main" id="{0DDFFE16-161E-463A-A49E-F3B0DCE0C65D}"/>
              </a:ext>
            </a:extLst>
          </p:cNvPr>
          <p:cNvSpPr txBox="1"/>
          <p:nvPr/>
        </p:nvSpPr>
        <p:spPr>
          <a:xfrm>
            <a:off x="371475" y="2951262"/>
            <a:ext cx="1336675" cy="307777"/>
          </a:xfrm>
          <a:prstGeom prst="rect">
            <a:avLst/>
          </a:prstGeom>
          <a:noFill/>
        </p:spPr>
        <p:txBody>
          <a:bodyPr wrap="square">
            <a:spAutoFit/>
          </a:bodyPr>
          <a:lstStyle/>
          <a:p>
            <a:r>
              <a:rPr lang="en-US" dirty="0">
                <a:solidFill>
                  <a:srgbClr val="FF0000"/>
                </a:solidFill>
              </a:rPr>
              <a:t>Primary Index</a:t>
            </a:r>
          </a:p>
        </p:txBody>
      </p:sp>
      <p:sp>
        <p:nvSpPr>
          <p:cNvPr id="7" name="椭圆 6">
            <a:extLst>
              <a:ext uri="{FF2B5EF4-FFF2-40B4-BE49-F238E27FC236}">
                <a16:creationId xmlns:a16="http://schemas.microsoft.com/office/drawing/2014/main" id="{610CC81C-B7D7-4ED8-8D34-0CEB455E1FF5}"/>
              </a:ext>
            </a:extLst>
          </p:cNvPr>
          <p:cNvSpPr/>
          <p:nvPr/>
        </p:nvSpPr>
        <p:spPr>
          <a:xfrm>
            <a:off x="944562" y="1860549"/>
            <a:ext cx="712788" cy="3077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文本框 8">
            <a:extLst>
              <a:ext uri="{FF2B5EF4-FFF2-40B4-BE49-F238E27FC236}">
                <a16:creationId xmlns:a16="http://schemas.microsoft.com/office/drawing/2014/main" id="{C46792BF-1DFA-497B-954D-02D4A919305D}"/>
              </a:ext>
            </a:extLst>
          </p:cNvPr>
          <p:cNvSpPr txBox="1"/>
          <p:nvPr/>
        </p:nvSpPr>
        <p:spPr>
          <a:xfrm>
            <a:off x="3355975" y="2263973"/>
            <a:ext cx="1527175" cy="307777"/>
          </a:xfrm>
          <a:prstGeom prst="rect">
            <a:avLst/>
          </a:prstGeom>
          <a:noFill/>
        </p:spPr>
        <p:txBody>
          <a:bodyPr wrap="square">
            <a:spAutoFit/>
          </a:bodyPr>
          <a:lstStyle/>
          <a:p>
            <a:r>
              <a:rPr lang="en-US" dirty="0">
                <a:solidFill>
                  <a:srgbClr val="FF0000"/>
                </a:solidFill>
              </a:rPr>
              <a:t>Secondary Index</a:t>
            </a:r>
          </a:p>
        </p:txBody>
      </p:sp>
      <p:sp>
        <p:nvSpPr>
          <p:cNvPr id="11" name="文本框 10">
            <a:extLst>
              <a:ext uri="{FF2B5EF4-FFF2-40B4-BE49-F238E27FC236}">
                <a16:creationId xmlns:a16="http://schemas.microsoft.com/office/drawing/2014/main" id="{9FD8D12A-4296-404D-B57C-568D6F54846B}"/>
              </a:ext>
            </a:extLst>
          </p:cNvPr>
          <p:cNvSpPr txBox="1"/>
          <p:nvPr/>
        </p:nvSpPr>
        <p:spPr>
          <a:xfrm>
            <a:off x="3644900" y="2709962"/>
            <a:ext cx="793750" cy="307777"/>
          </a:xfrm>
          <a:prstGeom prst="rect">
            <a:avLst/>
          </a:prstGeom>
          <a:noFill/>
        </p:spPr>
        <p:txBody>
          <a:bodyPr wrap="square">
            <a:spAutoFit/>
          </a:bodyPr>
          <a:lstStyle/>
          <a:p>
            <a:r>
              <a:rPr lang="en-US" dirty="0">
                <a:solidFill>
                  <a:srgbClr val="FF0000"/>
                </a:solidFill>
              </a:rPr>
              <a:t>Merged</a:t>
            </a:r>
          </a:p>
        </p:txBody>
      </p:sp>
      <p:sp>
        <p:nvSpPr>
          <p:cNvPr id="13" name="文本框 12">
            <a:extLst>
              <a:ext uri="{FF2B5EF4-FFF2-40B4-BE49-F238E27FC236}">
                <a16:creationId xmlns:a16="http://schemas.microsoft.com/office/drawing/2014/main" id="{5662B94D-7EA4-4704-83D8-2A19DE9C43BD}"/>
              </a:ext>
            </a:extLst>
          </p:cNvPr>
          <p:cNvSpPr txBox="1"/>
          <p:nvPr/>
        </p:nvSpPr>
        <p:spPr>
          <a:xfrm>
            <a:off x="5283200" y="1112297"/>
            <a:ext cx="3797300" cy="3677930"/>
          </a:xfrm>
          <a:prstGeom prst="rect">
            <a:avLst/>
          </a:prstGeom>
          <a:noFill/>
        </p:spPr>
        <p:txBody>
          <a:bodyPr wrap="square">
            <a:spAutoFit/>
          </a:bodyPr>
          <a:lstStyle/>
          <a:p>
            <a:pPr marL="457200" rtl="0">
              <a:spcBef>
                <a:spcPts val="1200"/>
              </a:spcBef>
              <a:spcAft>
                <a:spcPts val="1200"/>
              </a:spcAft>
            </a:pPr>
            <a:r>
              <a:rPr lang="en-US" sz="1400" b="1" i="0" u="none" strike="noStrike" dirty="0">
                <a:solidFill>
                  <a:srgbClr val="000000"/>
                </a:solidFill>
                <a:effectLst/>
                <a:latin typeface="Arial" panose="020B0604020202020204" pitchFamily="34" charset="0"/>
              </a:rPr>
              <a:t>Primary Level: </a:t>
            </a:r>
            <a:endParaRPr lang="en-US" b="0" dirty="0">
              <a:effectLst/>
            </a:endParaRPr>
          </a:p>
          <a:p>
            <a:pPr marL="457200" rtl="0">
              <a:spcBef>
                <a:spcPts val="600"/>
              </a:spcBef>
              <a:spcAft>
                <a:spcPts val="1500"/>
              </a:spcAft>
            </a:pPr>
            <a:r>
              <a:rPr lang="en-US" sz="1400" b="0" i="0" u="none" strike="noStrike" dirty="0">
                <a:solidFill>
                  <a:srgbClr val="000000"/>
                </a:solidFill>
                <a:effectLst/>
                <a:latin typeface="Arial" panose="020B0604020202020204" pitchFamily="34" charset="0"/>
              </a:rPr>
              <a:t>Uses adaptable primary signatures for initial filtering to quickly eliminate non-similar pairs based on dataset properties.</a:t>
            </a:r>
            <a:endParaRPr lang="en-US" b="0" dirty="0">
              <a:effectLst/>
            </a:endParaRPr>
          </a:p>
          <a:p>
            <a:pPr marL="457200" rtl="0">
              <a:spcBef>
                <a:spcPts val="1200"/>
              </a:spcBef>
              <a:spcAft>
                <a:spcPts val="1200"/>
              </a:spcAft>
            </a:pPr>
            <a:r>
              <a:rPr lang="en-US" sz="1400" b="1" i="0" u="none" strike="noStrike" dirty="0">
                <a:solidFill>
                  <a:srgbClr val="000000"/>
                </a:solidFill>
                <a:effectLst/>
                <a:latin typeface="Arial" panose="020B0604020202020204" pitchFamily="34" charset="0"/>
              </a:rPr>
              <a:t>Secondary Level: </a:t>
            </a:r>
            <a:endParaRPr lang="en-US" b="0" dirty="0">
              <a:effectLst/>
            </a:endParaRPr>
          </a:p>
          <a:p>
            <a:pPr marL="457200" rtl="0">
              <a:spcBef>
                <a:spcPts val="600"/>
              </a:spcBef>
              <a:spcAft>
                <a:spcPts val="1500"/>
              </a:spcAft>
            </a:pPr>
            <a:r>
              <a:rPr lang="en-US" sz="1400" b="0" i="0" u="none" strike="noStrike" dirty="0">
                <a:solidFill>
                  <a:srgbClr val="000000"/>
                </a:solidFill>
                <a:effectLst/>
                <a:latin typeface="Arial" panose="020B0604020202020204" pitchFamily="34" charset="0"/>
              </a:rPr>
              <a:t>Applies a flexible secondary signature scheme for precise matching, refining results from the primary level based on data needs</a:t>
            </a:r>
            <a:endParaRPr lang="en-US" b="0" dirty="0">
              <a:effectLst/>
            </a:endParaRPr>
          </a:p>
          <a:p>
            <a:br>
              <a:rPr lang="en-US" dirty="0"/>
            </a:br>
            <a:endParaRPr lang="en-US" dirty="0"/>
          </a:p>
        </p:txBody>
      </p:sp>
    </p:spTree>
    <p:extLst>
      <p:ext uri="{BB962C8B-B14F-4D97-AF65-F5344CB8AC3E}">
        <p14:creationId xmlns:p14="http://schemas.microsoft.com/office/powerpoint/2010/main" val="1314173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78"/>
          <p:cNvSpPr txBox="1">
            <a:spLocks noGrp="1"/>
          </p:cNvSpPr>
          <p:nvPr>
            <p:ph type="title"/>
          </p:nvPr>
        </p:nvSpPr>
        <p:spPr>
          <a:xfrm>
            <a:off x="713250" y="257600"/>
            <a:ext cx="7717500" cy="74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Experiments and Results</a:t>
            </a:r>
            <a:endParaRPr/>
          </a:p>
          <a:p>
            <a:pPr marL="457200" lvl="0" indent="0" algn="l" rtl="0">
              <a:lnSpc>
                <a:spcPct val="115000"/>
              </a:lnSpc>
              <a:spcBef>
                <a:spcPts val="1200"/>
              </a:spcBef>
              <a:spcAft>
                <a:spcPts val="0"/>
              </a:spcAft>
              <a:buNone/>
            </a:pPr>
            <a:endParaRPr sz="1100">
              <a:latin typeface="Arial"/>
              <a:ea typeface="Arial"/>
              <a:cs typeface="Arial"/>
              <a:sym typeface="Arial"/>
            </a:endParaRPr>
          </a:p>
          <a:p>
            <a:pPr marL="457200" lvl="0" indent="0" algn="l" rtl="0">
              <a:lnSpc>
                <a:spcPct val="115000"/>
              </a:lnSpc>
              <a:spcBef>
                <a:spcPts val="1200"/>
              </a:spcBef>
              <a:spcAft>
                <a:spcPts val="0"/>
              </a:spcAft>
              <a:buNone/>
            </a:pPr>
            <a:endParaRPr sz="1100">
              <a:latin typeface="Arial"/>
              <a:ea typeface="Arial"/>
              <a:cs typeface="Arial"/>
              <a:sym typeface="Arial"/>
            </a:endParaRPr>
          </a:p>
          <a:p>
            <a:pPr marL="0" lvl="0" indent="0" algn="l" rtl="0">
              <a:spcBef>
                <a:spcPts val="1200"/>
              </a:spcBef>
              <a:spcAft>
                <a:spcPts val="0"/>
              </a:spcAft>
              <a:buNone/>
            </a:pPr>
            <a:endParaRPr sz="1100" b="1">
              <a:latin typeface="Arial"/>
              <a:ea typeface="Arial"/>
              <a:cs typeface="Arial"/>
              <a:sym typeface="Arial"/>
            </a:endParaRPr>
          </a:p>
        </p:txBody>
      </p:sp>
      <p:sp>
        <p:nvSpPr>
          <p:cNvPr id="666" name="Google Shape;666;p78"/>
          <p:cNvSpPr txBox="1"/>
          <p:nvPr/>
        </p:nvSpPr>
        <p:spPr>
          <a:xfrm>
            <a:off x="59500" y="0"/>
            <a:ext cx="5308200" cy="2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i="1">
                <a:solidFill>
                  <a:schemeClr val="dk1"/>
                </a:solidFill>
                <a:latin typeface="Montserrat"/>
                <a:ea typeface="Montserrat"/>
                <a:cs typeface="Montserrat"/>
                <a:sym typeface="Montserrat"/>
              </a:rPr>
              <a:t>A Two-Level Signature Scheme for Stable Set Similarity Joins</a:t>
            </a:r>
            <a:endParaRPr sz="1200" i="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i="1">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i="1">
              <a:solidFill>
                <a:schemeClr val="dk1"/>
              </a:solidFill>
              <a:latin typeface="Montserrat"/>
              <a:ea typeface="Montserrat"/>
              <a:cs typeface="Montserrat"/>
              <a:sym typeface="Montserrat"/>
            </a:endParaRPr>
          </a:p>
          <a:p>
            <a:pPr marL="0" lvl="0" indent="0" algn="l" rtl="0">
              <a:spcBef>
                <a:spcPts val="0"/>
              </a:spcBef>
              <a:spcAft>
                <a:spcPts val="0"/>
              </a:spcAft>
              <a:buNone/>
            </a:pPr>
            <a:endParaRPr sz="1200" i="1">
              <a:solidFill>
                <a:schemeClr val="dk1"/>
              </a:solidFill>
              <a:latin typeface="Montserrat"/>
              <a:ea typeface="Montserrat"/>
              <a:cs typeface="Montserrat"/>
              <a:sym typeface="Montserrat"/>
            </a:endParaRPr>
          </a:p>
        </p:txBody>
      </p:sp>
      <p:pic>
        <p:nvPicPr>
          <p:cNvPr id="667" name="Google Shape;667;p78"/>
          <p:cNvPicPr preferRelativeResize="0"/>
          <p:nvPr/>
        </p:nvPicPr>
        <p:blipFill>
          <a:blip r:embed="rId3">
            <a:alphaModFix/>
          </a:blip>
          <a:stretch>
            <a:fillRect/>
          </a:stretch>
        </p:blipFill>
        <p:spPr>
          <a:xfrm>
            <a:off x="152400" y="868000"/>
            <a:ext cx="8839204" cy="2416970"/>
          </a:xfrm>
          <a:prstGeom prst="rect">
            <a:avLst/>
          </a:prstGeom>
          <a:noFill/>
          <a:ln>
            <a:noFill/>
          </a:ln>
        </p:spPr>
      </p:pic>
      <p:sp>
        <p:nvSpPr>
          <p:cNvPr id="668" name="Google Shape;668;p78"/>
          <p:cNvSpPr txBox="1"/>
          <p:nvPr/>
        </p:nvSpPr>
        <p:spPr>
          <a:xfrm>
            <a:off x="163050" y="3284975"/>
            <a:ext cx="8817900" cy="111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2"/>
                </a:solidFill>
                <a:latin typeface="Montserrat"/>
                <a:ea typeface="Montserrat"/>
                <a:cs typeface="Montserrat"/>
                <a:sym typeface="Montserrat"/>
              </a:rPr>
              <a:t>Runtime Comparison：</a:t>
            </a:r>
            <a:endParaRPr sz="1800" b="1">
              <a:solidFill>
                <a:schemeClr val="dk2"/>
              </a:solidFill>
              <a:latin typeface="Montserrat"/>
              <a:ea typeface="Montserrat"/>
              <a:cs typeface="Montserrat"/>
              <a:sym typeface="Montserrat"/>
            </a:endParaRPr>
          </a:p>
          <a:p>
            <a:pPr marL="457200" lvl="0" indent="-330200" algn="l" rtl="0">
              <a:spcBef>
                <a:spcPts val="0"/>
              </a:spcBef>
              <a:spcAft>
                <a:spcPts val="0"/>
              </a:spcAft>
              <a:buClr>
                <a:schemeClr val="dk1"/>
              </a:buClr>
              <a:buSzPts val="1600"/>
              <a:buChar char="●"/>
            </a:pPr>
            <a:r>
              <a:rPr lang="en" sz="1600">
                <a:solidFill>
                  <a:schemeClr val="dk1"/>
                </a:solidFill>
              </a:rPr>
              <a:t>Overview: Shows CPU time for various algorithms across datasets using Hamming and Jaccard distances.</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Key Points: TwoL (SS and MR) has consistently lower CPU times compared to others, especially as ϵ increases, showing better scalability and efficiency.</a:t>
            </a:r>
            <a:endParaRPr sz="1600">
              <a:solidFill>
                <a:schemeClr val="dk1"/>
              </a:solidFill>
            </a:endParaRPr>
          </a:p>
          <a:p>
            <a:pPr marL="0" lvl="0" indent="0" algn="l" rtl="0">
              <a:spcBef>
                <a:spcPts val="0"/>
              </a:spcBef>
              <a:spcAft>
                <a:spcPts val="0"/>
              </a:spcAft>
              <a:buNone/>
            </a:pPr>
            <a:endParaRPr sz="1100" b="1">
              <a:solidFill>
                <a:schemeClr val="dk1"/>
              </a:solidFill>
            </a:endParaRPr>
          </a:p>
          <a:p>
            <a:pPr marL="0" lvl="0" indent="0" algn="l" rtl="0">
              <a:spcBef>
                <a:spcPts val="0"/>
              </a:spcBef>
              <a:spcAft>
                <a:spcPts val="0"/>
              </a:spcAft>
              <a:buNone/>
            </a:pPr>
            <a:endParaRPr sz="1800">
              <a:solidFill>
                <a:schemeClr val="dk2"/>
              </a:solidFill>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79"/>
          <p:cNvSpPr txBox="1">
            <a:spLocks noGrp="1"/>
          </p:cNvSpPr>
          <p:nvPr>
            <p:ph type="title"/>
          </p:nvPr>
        </p:nvSpPr>
        <p:spPr>
          <a:xfrm>
            <a:off x="713250" y="260550"/>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Experiments and Results</a:t>
            </a:r>
            <a:endParaRPr/>
          </a:p>
        </p:txBody>
      </p:sp>
      <p:pic>
        <p:nvPicPr>
          <p:cNvPr id="674" name="Google Shape;674;p79"/>
          <p:cNvPicPr preferRelativeResize="0"/>
          <p:nvPr/>
        </p:nvPicPr>
        <p:blipFill>
          <a:blip r:embed="rId3">
            <a:alphaModFix/>
          </a:blip>
          <a:stretch>
            <a:fillRect/>
          </a:stretch>
        </p:blipFill>
        <p:spPr>
          <a:xfrm>
            <a:off x="152400" y="833250"/>
            <a:ext cx="8839204" cy="2309069"/>
          </a:xfrm>
          <a:prstGeom prst="rect">
            <a:avLst/>
          </a:prstGeom>
          <a:noFill/>
          <a:ln>
            <a:noFill/>
          </a:ln>
        </p:spPr>
      </p:pic>
      <p:sp>
        <p:nvSpPr>
          <p:cNvPr id="675" name="Google Shape;675;p79"/>
          <p:cNvSpPr txBox="1"/>
          <p:nvPr/>
        </p:nvSpPr>
        <p:spPr>
          <a:xfrm>
            <a:off x="163050" y="3174875"/>
            <a:ext cx="8817900" cy="111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dk2"/>
                </a:solidFill>
                <a:latin typeface="Montserrat"/>
                <a:ea typeface="Montserrat"/>
                <a:cs typeface="Montserrat"/>
                <a:sym typeface="Montserrat"/>
              </a:rPr>
              <a:t>Memory Usage Comparison：</a:t>
            </a:r>
            <a:endParaRPr sz="1800" b="1" dirty="0">
              <a:solidFill>
                <a:schemeClr val="dk2"/>
              </a:solidFill>
              <a:latin typeface="Montserrat"/>
              <a:ea typeface="Montserrat"/>
              <a:cs typeface="Montserrat"/>
              <a:sym typeface="Montserrat"/>
            </a:endParaRPr>
          </a:p>
          <a:p>
            <a:pPr marL="457200" lvl="0" indent="-330200" algn="l" rtl="0">
              <a:spcBef>
                <a:spcPts val="0"/>
              </a:spcBef>
              <a:spcAft>
                <a:spcPts val="0"/>
              </a:spcAft>
              <a:buClr>
                <a:schemeClr val="dk1"/>
              </a:buClr>
              <a:buSzPts val="1600"/>
              <a:buChar char="●"/>
            </a:pPr>
            <a:r>
              <a:rPr lang="en" sz="1600" dirty="0">
                <a:solidFill>
                  <a:schemeClr val="dk1"/>
                </a:solidFill>
              </a:rPr>
              <a:t>Overview: Compares memory usage for different algorithms on multiple datasets with varying ϵ\epsilonϵ values.</a:t>
            </a:r>
            <a:endParaRPr sz="1600" dirty="0">
              <a:solidFill>
                <a:schemeClr val="dk1"/>
              </a:solidFill>
            </a:endParaRPr>
          </a:p>
          <a:p>
            <a:pPr marL="457200" lvl="0" indent="-330200" algn="l" rtl="0">
              <a:spcBef>
                <a:spcPts val="0"/>
              </a:spcBef>
              <a:spcAft>
                <a:spcPts val="0"/>
              </a:spcAft>
              <a:buClr>
                <a:schemeClr val="dk1"/>
              </a:buClr>
              <a:buSzPts val="1600"/>
              <a:buChar char="●"/>
            </a:pPr>
            <a:r>
              <a:rPr lang="en" sz="1600" dirty="0">
                <a:solidFill>
                  <a:schemeClr val="dk1"/>
                </a:solidFill>
              </a:rPr>
              <a:t>Key Points: TwoL maintains low memory usage across thresholds, outperforming other methods like fcLSH and PARTAlloc, which use significantly more memory as ϵ\epsilonϵ increases.</a:t>
            </a:r>
            <a:endParaRPr sz="1600" dirty="0">
              <a:solidFill>
                <a:schemeClr val="dk1"/>
              </a:solidFill>
            </a:endParaRPr>
          </a:p>
          <a:p>
            <a:pPr marL="0" lvl="0" indent="0" algn="l" rtl="0">
              <a:spcBef>
                <a:spcPts val="0"/>
              </a:spcBef>
              <a:spcAft>
                <a:spcPts val="0"/>
              </a:spcAft>
              <a:buNone/>
            </a:pPr>
            <a:endParaRPr sz="1600" dirty="0">
              <a:solidFill>
                <a:schemeClr val="dk1"/>
              </a:solidFill>
            </a:endParaRPr>
          </a:p>
          <a:p>
            <a:pPr marL="0" lvl="0" indent="0" algn="l" rtl="0">
              <a:spcBef>
                <a:spcPts val="0"/>
              </a:spcBef>
              <a:spcAft>
                <a:spcPts val="0"/>
              </a:spcAft>
              <a:buNone/>
            </a:pPr>
            <a:endParaRPr sz="1100" b="1" dirty="0">
              <a:solidFill>
                <a:schemeClr val="dk1"/>
              </a:solidFill>
            </a:endParaRPr>
          </a:p>
          <a:p>
            <a:pPr marL="0" lvl="0" indent="0" algn="l" rtl="0">
              <a:spcBef>
                <a:spcPts val="0"/>
              </a:spcBef>
              <a:spcAft>
                <a:spcPts val="0"/>
              </a:spcAft>
              <a:buNone/>
            </a:pPr>
            <a:endParaRPr sz="1800" dirty="0">
              <a:solidFill>
                <a:schemeClr val="dk2"/>
              </a:solidFill>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77"/>
          <p:cNvSpPr txBox="1">
            <a:spLocks noGrp="1"/>
          </p:cNvSpPr>
          <p:nvPr>
            <p:ph type="subTitle" idx="1"/>
          </p:nvPr>
        </p:nvSpPr>
        <p:spPr>
          <a:xfrm>
            <a:off x="225000" y="934700"/>
            <a:ext cx="7420400" cy="413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600" dirty="0">
              <a:solidFill>
                <a:schemeClr val="dk1"/>
              </a:solidFill>
            </a:endParaRPr>
          </a:p>
          <a:p>
            <a:pPr marL="457200" rtl="0">
              <a:spcBef>
                <a:spcPts val="600"/>
              </a:spcBef>
              <a:spcAft>
                <a:spcPts val="1500"/>
              </a:spcAft>
            </a:pPr>
            <a:r>
              <a:rPr lang="en-US" sz="1800" b="1" i="0" u="none" strike="noStrike" dirty="0">
                <a:solidFill>
                  <a:srgbClr val="000000"/>
                </a:solidFill>
                <a:effectLst/>
                <a:latin typeface="Montserrat" panose="00000500000000000000" pitchFamily="2" charset="0"/>
              </a:rPr>
              <a:t>Hybrid Signature Composition:</a:t>
            </a:r>
            <a:r>
              <a:rPr lang="en-US" sz="1800" b="0" i="0" u="none" strike="noStrike" dirty="0">
                <a:solidFill>
                  <a:srgbClr val="000000"/>
                </a:solidFill>
                <a:effectLst/>
                <a:latin typeface="Montserrat" panose="00000500000000000000" pitchFamily="2" charset="0"/>
              </a:rPr>
              <a:t> Combines prefix-based and partition-and-enumeration signatures to improve selectivity and reduce candidate pairs across diverse datasets.</a:t>
            </a:r>
            <a:endParaRPr lang="en-US" sz="2400" b="0" dirty="0">
              <a:effectLst/>
            </a:endParaRPr>
          </a:p>
          <a:p>
            <a:pPr marL="457200" rtl="0">
              <a:spcBef>
                <a:spcPts val="600"/>
              </a:spcBef>
              <a:spcAft>
                <a:spcPts val="1500"/>
              </a:spcAft>
            </a:pPr>
            <a:r>
              <a:rPr lang="en-US" sz="1800" b="1" i="0" u="none" strike="noStrike" dirty="0">
                <a:solidFill>
                  <a:srgbClr val="000000"/>
                </a:solidFill>
                <a:effectLst/>
                <a:latin typeface="Montserrat" panose="00000500000000000000" pitchFamily="2" charset="0"/>
              </a:rPr>
              <a:t>Adaptability: </a:t>
            </a:r>
            <a:r>
              <a:rPr lang="en-US" sz="1800" b="0" i="0" u="none" strike="noStrike" dirty="0">
                <a:solidFill>
                  <a:srgbClr val="000000"/>
                </a:solidFill>
                <a:effectLst/>
                <a:latin typeface="Montserrat" panose="00000500000000000000" pitchFamily="2" charset="0"/>
              </a:rPr>
              <a:t>Dynamically adjusts to different dataset characteristics, maintaining high efficiency on varied token distributions and set sizes.</a:t>
            </a:r>
            <a:endParaRPr lang="en-US" sz="2400" b="0" dirty="0">
              <a:effectLst/>
            </a:endParaRPr>
          </a:p>
          <a:p>
            <a:r>
              <a:rPr lang="en-US" sz="1800" b="1" i="0" u="none" strike="noStrike" dirty="0">
                <a:solidFill>
                  <a:srgbClr val="000000"/>
                </a:solidFill>
                <a:effectLst/>
                <a:latin typeface="Montserrat" panose="00000500000000000000" pitchFamily="2" charset="0"/>
              </a:rPr>
              <a:t>Optimized Resource Usage:</a:t>
            </a:r>
            <a:r>
              <a:rPr lang="en-US" sz="1800" b="0" i="0" u="none" strike="noStrike" dirty="0">
                <a:solidFill>
                  <a:srgbClr val="000000"/>
                </a:solidFill>
                <a:effectLst/>
                <a:latin typeface="Montserrat" panose="00000500000000000000" pitchFamily="2" charset="0"/>
              </a:rPr>
              <a:t> Minimizes memory and computational costs by applying secondary signatures only when primary signatures are insufficiently selective.</a:t>
            </a:r>
            <a:endParaRPr sz="1900" dirty="0"/>
          </a:p>
        </p:txBody>
      </p:sp>
      <p:sp>
        <p:nvSpPr>
          <p:cNvPr id="659" name="Google Shape;659;p77"/>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Contribution</a:t>
            </a:r>
            <a:endParaRPr dirty="0"/>
          </a:p>
        </p:txBody>
      </p:sp>
      <p:sp>
        <p:nvSpPr>
          <p:cNvPr id="660" name="Google Shape;660;p77"/>
          <p:cNvSpPr txBox="1"/>
          <p:nvPr/>
        </p:nvSpPr>
        <p:spPr>
          <a:xfrm>
            <a:off x="59500" y="0"/>
            <a:ext cx="5631900" cy="2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i="1">
                <a:solidFill>
                  <a:schemeClr val="dk1"/>
                </a:solidFill>
                <a:latin typeface="Montserrat"/>
                <a:ea typeface="Montserrat"/>
                <a:cs typeface="Montserrat"/>
                <a:sym typeface="Montserrat"/>
              </a:rPr>
              <a:t>A Two-Level Signature Scheme for Stable Set Similarity Joins</a:t>
            </a:r>
            <a:endParaRPr sz="1200" i="1">
              <a:solidFill>
                <a:schemeClr val="dk1"/>
              </a:solidFill>
              <a:latin typeface="Montserrat"/>
              <a:ea typeface="Montserrat"/>
              <a:cs typeface="Montserrat"/>
              <a:sym typeface="Montserrat"/>
            </a:endParaRPr>
          </a:p>
          <a:p>
            <a:pPr marL="0" lvl="0" indent="0" algn="l" rtl="0">
              <a:spcBef>
                <a:spcPts val="0"/>
              </a:spcBef>
              <a:spcAft>
                <a:spcPts val="0"/>
              </a:spcAft>
              <a:buNone/>
            </a:pPr>
            <a:endParaRPr sz="1200" i="1">
              <a:solidFill>
                <a:schemeClr val="dk1"/>
              </a:solidFill>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80"/>
          <p:cNvSpPr txBox="1">
            <a:spLocks noGrp="1"/>
          </p:cNvSpPr>
          <p:nvPr>
            <p:ph type="title"/>
          </p:nvPr>
        </p:nvSpPr>
        <p:spPr>
          <a:xfrm>
            <a:off x="2714550" y="2366272"/>
            <a:ext cx="3714900" cy="8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000"/>
              <a:t>Integration</a:t>
            </a:r>
            <a:endParaRPr sz="5000"/>
          </a:p>
        </p:txBody>
      </p:sp>
      <p:sp>
        <p:nvSpPr>
          <p:cNvPr id="681" name="Google Shape;681;p80"/>
          <p:cNvSpPr txBox="1">
            <a:spLocks noGrp="1"/>
          </p:cNvSpPr>
          <p:nvPr>
            <p:ph type="title" idx="4294967295"/>
          </p:nvPr>
        </p:nvSpPr>
        <p:spPr>
          <a:xfrm>
            <a:off x="3746550" y="1339163"/>
            <a:ext cx="1650900" cy="97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7000"/>
              <a:t>04</a:t>
            </a:r>
            <a:endParaRPr sz="7000"/>
          </a:p>
        </p:txBody>
      </p:sp>
      <p:sp>
        <p:nvSpPr>
          <p:cNvPr id="682" name="Google Shape;682;p80"/>
          <p:cNvSpPr txBox="1">
            <a:spLocks noGrp="1"/>
          </p:cNvSpPr>
          <p:nvPr>
            <p:ph type="subTitle" idx="4294967295"/>
          </p:nvPr>
        </p:nvSpPr>
        <p:spPr>
          <a:xfrm>
            <a:off x="2291400" y="3076675"/>
            <a:ext cx="4561200" cy="3930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Clr>
                <a:schemeClr val="dk1"/>
              </a:buClr>
              <a:buSzPts val="1100"/>
              <a:buFont typeface="Arial"/>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81"/>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Feasibility of Combining TkOSSJ and TwoL</a:t>
            </a:r>
            <a:endParaRPr/>
          </a:p>
        </p:txBody>
      </p:sp>
      <p:sp>
        <p:nvSpPr>
          <p:cNvPr id="688" name="Google Shape;688;p81"/>
          <p:cNvSpPr txBox="1"/>
          <p:nvPr/>
        </p:nvSpPr>
        <p:spPr>
          <a:xfrm>
            <a:off x="737875" y="1139375"/>
            <a:ext cx="7541700" cy="3363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300" b="1" dirty="0">
                <a:solidFill>
                  <a:schemeClr val="dk1"/>
                </a:solidFill>
              </a:rPr>
              <a:t>Complementary Strengths</a:t>
            </a:r>
            <a:r>
              <a:rPr lang="en" sz="1300" dirty="0">
                <a:solidFill>
                  <a:schemeClr val="dk1"/>
                </a:solidFill>
              </a:rPr>
              <a:t>:</a:t>
            </a:r>
            <a:endParaRPr sz="1300" dirty="0">
              <a:solidFill>
                <a:schemeClr val="dk1"/>
              </a:solidFill>
            </a:endParaRPr>
          </a:p>
          <a:p>
            <a:pPr marL="457200" lvl="0" indent="-311150" algn="l" rtl="0">
              <a:lnSpc>
                <a:spcPct val="115000"/>
              </a:lnSpc>
              <a:spcBef>
                <a:spcPts val="1200"/>
              </a:spcBef>
              <a:spcAft>
                <a:spcPts val="0"/>
              </a:spcAft>
              <a:buClr>
                <a:schemeClr val="dk1"/>
              </a:buClr>
              <a:buSzPts val="1300"/>
              <a:buChar char="●"/>
            </a:pPr>
            <a:r>
              <a:rPr lang="en" sz="1300" b="1" dirty="0">
                <a:solidFill>
                  <a:schemeClr val="dk1"/>
                </a:solidFill>
              </a:rPr>
              <a:t>TkOSSJ</a:t>
            </a:r>
            <a:r>
              <a:rPr lang="en" sz="1300" dirty="0">
                <a:solidFill>
                  <a:schemeClr val="dk1"/>
                </a:solidFill>
              </a:rPr>
              <a:t> offers adaptive top-k selection, ideal for scenarios without a clear similarity threshold.</a:t>
            </a:r>
            <a:endParaRPr sz="1300" dirty="0">
              <a:solidFill>
                <a:schemeClr val="dk1"/>
              </a:solidFill>
            </a:endParaRPr>
          </a:p>
          <a:p>
            <a:pPr marL="457200" lvl="0" indent="-311150" algn="l" rtl="0">
              <a:lnSpc>
                <a:spcPct val="115000"/>
              </a:lnSpc>
              <a:spcBef>
                <a:spcPts val="0"/>
              </a:spcBef>
              <a:spcAft>
                <a:spcPts val="0"/>
              </a:spcAft>
              <a:buClr>
                <a:schemeClr val="dk1"/>
              </a:buClr>
              <a:buSzPts val="1300"/>
              <a:buChar char="●"/>
            </a:pPr>
            <a:r>
              <a:rPr lang="en" sz="1300" b="1" dirty="0">
                <a:solidFill>
                  <a:schemeClr val="dk1"/>
                </a:solidFill>
              </a:rPr>
              <a:t>TwoL</a:t>
            </a:r>
            <a:r>
              <a:rPr lang="en" sz="1300" dirty="0">
                <a:solidFill>
                  <a:schemeClr val="dk1"/>
                </a:solidFill>
              </a:rPr>
              <a:t> provides stable, two-level filtering, which adapts to various data distributions, making it efficient across diverse datasets.</a:t>
            </a:r>
            <a:endParaRPr sz="1300" dirty="0">
              <a:solidFill>
                <a:schemeClr val="dk1"/>
              </a:solidFill>
            </a:endParaRPr>
          </a:p>
          <a:p>
            <a:pPr marL="0" lvl="0" indent="0" algn="l" rtl="0">
              <a:lnSpc>
                <a:spcPct val="115000"/>
              </a:lnSpc>
              <a:spcBef>
                <a:spcPts val="1200"/>
              </a:spcBef>
              <a:spcAft>
                <a:spcPts val="0"/>
              </a:spcAft>
              <a:buNone/>
            </a:pPr>
            <a:r>
              <a:rPr lang="en" sz="1300" b="1" dirty="0">
                <a:solidFill>
                  <a:schemeClr val="dk1"/>
                </a:solidFill>
              </a:rPr>
              <a:t>Integration Potential</a:t>
            </a:r>
            <a:r>
              <a:rPr lang="en" sz="1300" dirty="0">
                <a:solidFill>
                  <a:schemeClr val="dk1"/>
                </a:solidFill>
              </a:rPr>
              <a:t>:</a:t>
            </a:r>
            <a:endParaRPr sz="1300" dirty="0">
              <a:solidFill>
                <a:schemeClr val="dk1"/>
              </a:solidFill>
            </a:endParaRPr>
          </a:p>
          <a:p>
            <a:pPr marL="457200" lvl="0" indent="-311150" algn="l" rtl="0">
              <a:lnSpc>
                <a:spcPct val="115000"/>
              </a:lnSpc>
              <a:spcBef>
                <a:spcPts val="1200"/>
              </a:spcBef>
              <a:spcAft>
                <a:spcPts val="0"/>
              </a:spcAft>
              <a:buClr>
                <a:schemeClr val="dk1"/>
              </a:buClr>
              <a:buSzPts val="1300"/>
              <a:buChar char="●"/>
            </a:pPr>
            <a:r>
              <a:rPr lang="en" sz="1300" dirty="0">
                <a:solidFill>
                  <a:schemeClr val="dk1"/>
                </a:solidFill>
              </a:rPr>
              <a:t>Combining these methods allows top-k selection to leverage TwoL’s filtering, effectively reducing the candidate set.</a:t>
            </a:r>
            <a:endParaRPr sz="1300" dirty="0">
              <a:solidFill>
                <a:schemeClr val="dk1"/>
              </a:solidFill>
            </a:endParaRPr>
          </a:p>
          <a:p>
            <a:pPr marL="457200" lvl="0" indent="-311150" algn="l" rtl="0">
              <a:lnSpc>
                <a:spcPct val="115000"/>
              </a:lnSpc>
              <a:spcBef>
                <a:spcPts val="0"/>
              </a:spcBef>
              <a:spcAft>
                <a:spcPts val="0"/>
              </a:spcAft>
              <a:buClr>
                <a:schemeClr val="dk1"/>
              </a:buClr>
              <a:buSzPts val="1300"/>
              <a:buChar char="●"/>
            </a:pPr>
            <a:r>
              <a:rPr lang="en" sz="1300" dirty="0">
                <a:solidFill>
                  <a:schemeClr val="dk1"/>
                </a:solidFill>
              </a:rPr>
              <a:t>Adaptive step size in TkOSSJ can optimize performance within TwoL’s layered structure.</a:t>
            </a:r>
            <a:endParaRPr sz="1300" dirty="0">
              <a:solidFill>
                <a:schemeClr val="dk1"/>
              </a:solidFill>
            </a:endParaRPr>
          </a:p>
          <a:p>
            <a:pPr marL="0" lvl="0" indent="0" algn="l" rtl="0">
              <a:lnSpc>
                <a:spcPct val="115000"/>
              </a:lnSpc>
              <a:spcBef>
                <a:spcPts val="1200"/>
              </a:spcBef>
              <a:spcAft>
                <a:spcPts val="0"/>
              </a:spcAft>
              <a:buNone/>
            </a:pPr>
            <a:r>
              <a:rPr lang="en" sz="1300" b="1" dirty="0">
                <a:solidFill>
                  <a:schemeClr val="dk1"/>
                </a:solidFill>
              </a:rPr>
              <a:t>Outcome</a:t>
            </a:r>
            <a:r>
              <a:rPr lang="en" sz="1300" dirty="0">
                <a:solidFill>
                  <a:schemeClr val="dk1"/>
                </a:solidFill>
              </a:rPr>
              <a:t>: The combined approach balances efficiency and adaptability, making it feasible for both exploratory analysis and precise threshold-based queries.</a:t>
            </a:r>
            <a:endParaRPr sz="1300" dirty="0">
              <a:solidFill>
                <a:schemeClr val="dk1"/>
              </a:solidFill>
            </a:endParaRPr>
          </a:p>
          <a:p>
            <a:pPr marL="0" lvl="0" indent="0" algn="l" rtl="0">
              <a:spcBef>
                <a:spcPts val="1200"/>
              </a:spcBef>
              <a:spcAft>
                <a:spcPts val="0"/>
              </a:spcAft>
              <a:buNone/>
            </a:pPr>
            <a:endParaRPr sz="1800" dirty="0">
              <a:solidFill>
                <a:schemeClr val="dk2"/>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56"/>
          <p:cNvSpPr txBox="1">
            <a:spLocks noGrp="1"/>
          </p:cNvSpPr>
          <p:nvPr>
            <p:ph type="title"/>
          </p:nvPr>
        </p:nvSpPr>
        <p:spPr>
          <a:xfrm>
            <a:off x="2714550" y="2366272"/>
            <a:ext cx="3714900" cy="8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a:t>
            </a:r>
            <a:endParaRPr/>
          </a:p>
        </p:txBody>
      </p:sp>
      <p:sp>
        <p:nvSpPr>
          <p:cNvPr id="496" name="Google Shape;496;p56"/>
          <p:cNvSpPr txBox="1">
            <a:spLocks noGrp="1"/>
          </p:cNvSpPr>
          <p:nvPr>
            <p:ph type="title" idx="2"/>
          </p:nvPr>
        </p:nvSpPr>
        <p:spPr>
          <a:xfrm>
            <a:off x="3746550" y="1339163"/>
            <a:ext cx="1650900" cy="97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01</a:t>
            </a:r>
            <a:endParaRPr/>
          </a:p>
        </p:txBody>
      </p:sp>
      <p:sp>
        <p:nvSpPr>
          <p:cNvPr id="497" name="Google Shape;497;p56"/>
          <p:cNvSpPr txBox="1">
            <a:spLocks noGrp="1"/>
          </p:cNvSpPr>
          <p:nvPr>
            <p:ph type="subTitle" idx="1"/>
          </p:nvPr>
        </p:nvSpPr>
        <p:spPr>
          <a:xfrm>
            <a:off x="2291400" y="3076675"/>
            <a:ext cx="4561200" cy="39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82"/>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Steps to Combine Methods</a:t>
            </a:r>
            <a:endParaRPr/>
          </a:p>
        </p:txBody>
      </p:sp>
      <p:sp>
        <p:nvSpPr>
          <p:cNvPr id="694" name="Google Shape;694;p82"/>
          <p:cNvSpPr txBox="1"/>
          <p:nvPr/>
        </p:nvSpPr>
        <p:spPr>
          <a:xfrm>
            <a:off x="824700" y="1171925"/>
            <a:ext cx="6597600" cy="330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Two-Level Structure with Top-k Filtering</a:t>
            </a:r>
            <a:r>
              <a:rPr lang="en">
                <a:solidFill>
                  <a:schemeClr val="dk1"/>
                </a:solidFill>
              </a:rPr>
              <a:t>:</a:t>
            </a:r>
            <a:endParaRPr>
              <a:solidFill>
                <a:schemeClr val="dk1"/>
              </a:solidFill>
            </a:endParaRPr>
          </a:p>
          <a:p>
            <a:pPr marL="457200" lvl="0" indent="-317500" algn="l" rtl="0">
              <a:lnSpc>
                <a:spcPct val="115000"/>
              </a:lnSpc>
              <a:spcBef>
                <a:spcPts val="1200"/>
              </a:spcBef>
              <a:spcAft>
                <a:spcPts val="0"/>
              </a:spcAft>
              <a:buClr>
                <a:schemeClr val="dk1"/>
              </a:buClr>
              <a:buSzPts val="1400"/>
              <a:buChar char="●"/>
            </a:pPr>
            <a:r>
              <a:rPr lang="en">
                <a:solidFill>
                  <a:schemeClr val="dk1"/>
                </a:solidFill>
              </a:rPr>
              <a:t>Use TwoL’s primary signature to filter candidates.</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
                <a:solidFill>
                  <a:schemeClr val="dk1"/>
                </a:solidFill>
              </a:rPr>
              <a:t>Apply TkOSSJ’s top-k selection to retrieve the k most similar pairs.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Adaptive Step Size</a:t>
            </a:r>
            <a:r>
              <a:rPr lang="en">
                <a:solidFill>
                  <a:schemeClr val="dk1"/>
                </a:solidFill>
              </a:rPr>
              <a:t>:</a:t>
            </a:r>
            <a:endParaRPr>
              <a:solidFill>
                <a:schemeClr val="dk1"/>
              </a:solidFill>
            </a:endParaRPr>
          </a:p>
          <a:p>
            <a:pPr marL="457200" lvl="0" indent="-317500" algn="l" rtl="0">
              <a:lnSpc>
                <a:spcPct val="115000"/>
              </a:lnSpc>
              <a:spcBef>
                <a:spcPts val="1200"/>
              </a:spcBef>
              <a:spcAft>
                <a:spcPts val="0"/>
              </a:spcAft>
              <a:buClr>
                <a:schemeClr val="dk1"/>
              </a:buClr>
              <a:buSzPts val="1400"/>
              <a:buChar char="●"/>
            </a:pPr>
            <a:r>
              <a:rPr lang="en">
                <a:solidFill>
                  <a:schemeClr val="dk1"/>
                </a:solidFill>
              </a:rPr>
              <a:t>Integrate TkOSSJ’s adaptive step size to enhance efficiency within TwoL’s secondary filtering.</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Mode Selection</a:t>
            </a:r>
            <a:r>
              <a:rPr lang="en">
                <a:solidFill>
                  <a:schemeClr val="dk1"/>
                </a:solidFill>
              </a:rPr>
              <a:t>:</a:t>
            </a:r>
            <a:endParaRPr>
              <a:solidFill>
                <a:schemeClr val="dk1"/>
              </a:solidFill>
            </a:endParaRPr>
          </a:p>
          <a:p>
            <a:pPr marL="457200" lvl="0" indent="-317500" algn="l" rtl="0">
              <a:lnSpc>
                <a:spcPct val="115000"/>
              </a:lnSpc>
              <a:spcBef>
                <a:spcPts val="1200"/>
              </a:spcBef>
              <a:spcAft>
                <a:spcPts val="0"/>
              </a:spcAft>
              <a:buClr>
                <a:schemeClr val="dk1"/>
              </a:buClr>
              <a:buSzPts val="1400"/>
              <a:buChar char="●"/>
            </a:pPr>
            <a:r>
              <a:rPr lang="en">
                <a:solidFill>
                  <a:schemeClr val="dk1"/>
                </a:solidFill>
              </a:rPr>
              <a:t>Choose </a:t>
            </a:r>
            <a:r>
              <a:rPr lang="en" b="1">
                <a:solidFill>
                  <a:schemeClr val="dk1"/>
                </a:solidFill>
              </a:rPr>
              <a:t>Threshold Mode</a:t>
            </a:r>
            <a:r>
              <a:rPr lang="en">
                <a:solidFill>
                  <a:schemeClr val="dk1"/>
                </a:solidFill>
              </a:rPr>
              <a:t> for precise matches, </a:t>
            </a:r>
            <a:r>
              <a:rPr lang="en" b="1">
                <a:solidFill>
                  <a:schemeClr val="dk1"/>
                </a:solidFill>
              </a:rPr>
              <a:t>Top-k Mode</a:t>
            </a:r>
            <a:r>
              <a:rPr lang="en">
                <a:solidFill>
                  <a:schemeClr val="dk1"/>
                </a:solidFill>
              </a:rPr>
              <a:t> for exploratory analysis.</a:t>
            </a:r>
            <a:endParaRPr>
              <a:solidFill>
                <a:schemeClr val="dk1"/>
              </a:solidFill>
            </a:endParaRPr>
          </a:p>
          <a:p>
            <a:pPr marL="0" lvl="0" indent="0" algn="l" rtl="0">
              <a:spcBef>
                <a:spcPts val="1200"/>
              </a:spcBef>
              <a:spcAft>
                <a:spcPts val="0"/>
              </a:spcAft>
              <a:buNone/>
            </a:pPr>
            <a:endParaRPr sz="1800">
              <a:solidFill>
                <a:schemeClr val="dk2"/>
              </a:solidFill>
              <a:latin typeface="Montserrat"/>
              <a:ea typeface="Montserrat"/>
              <a:cs typeface="Montserrat"/>
              <a:sym typeface="Montserra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8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Advantages of the Combined Method</a:t>
            </a:r>
            <a:endParaRPr/>
          </a:p>
        </p:txBody>
      </p:sp>
      <p:sp>
        <p:nvSpPr>
          <p:cNvPr id="700" name="Google Shape;700;p83"/>
          <p:cNvSpPr txBox="1"/>
          <p:nvPr/>
        </p:nvSpPr>
        <p:spPr>
          <a:xfrm>
            <a:off x="846400" y="1193650"/>
            <a:ext cx="7867200" cy="335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700" b="1" dirty="0">
                <a:solidFill>
                  <a:schemeClr val="dk1"/>
                </a:solidFill>
              </a:rPr>
              <a:t>Increased Efficiency</a:t>
            </a:r>
            <a:r>
              <a:rPr lang="en" sz="1700" dirty="0">
                <a:solidFill>
                  <a:schemeClr val="dk1"/>
                </a:solidFill>
              </a:rPr>
              <a:t>: Multi-level filtering + adaptive top-k selection reduce runtime.</a:t>
            </a:r>
            <a:endParaRPr sz="1700" dirty="0">
              <a:solidFill>
                <a:schemeClr val="dk1"/>
              </a:solidFill>
            </a:endParaRPr>
          </a:p>
          <a:p>
            <a:pPr marL="0" lvl="0" indent="0" algn="l" rtl="0">
              <a:spcBef>
                <a:spcPts val="0"/>
              </a:spcBef>
              <a:spcAft>
                <a:spcPts val="0"/>
              </a:spcAft>
              <a:buClr>
                <a:schemeClr val="dk1"/>
              </a:buClr>
              <a:buSzPts val="1100"/>
              <a:buFont typeface="Arial"/>
              <a:buNone/>
            </a:pPr>
            <a:r>
              <a:rPr lang="en" sz="1700" b="1" dirty="0">
                <a:solidFill>
                  <a:schemeClr val="dk1"/>
                </a:solidFill>
              </a:rPr>
              <a:t>Enhanced Flexibility</a:t>
            </a:r>
            <a:r>
              <a:rPr lang="en" sz="1700" dirty="0">
                <a:solidFill>
                  <a:schemeClr val="dk1"/>
                </a:solidFill>
              </a:rPr>
              <a:t>: Supports threshold-based and top-k queries, adaptable to data characteristics.</a:t>
            </a:r>
            <a:endParaRPr sz="1700" dirty="0">
              <a:solidFill>
                <a:schemeClr val="dk1"/>
              </a:solidFill>
            </a:endParaRPr>
          </a:p>
          <a:p>
            <a:pPr marL="0" lvl="0" indent="0" algn="l" rtl="0">
              <a:spcBef>
                <a:spcPts val="0"/>
              </a:spcBef>
              <a:spcAft>
                <a:spcPts val="0"/>
              </a:spcAft>
              <a:buClr>
                <a:schemeClr val="dk1"/>
              </a:buClr>
              <a:buSzPts val="1100"/>
              <a:buFont typeface="Arial"/>
              <a:buNone/>
            </a:pPr>
            <a:r>
              <a:rPr lang="en" sz="1700" b="1" dirty="0">
                <a:solidFill>
                  <a:schemeClr val="dk1"/>
                </a:solidFill>
              </a:rPr>
              <a:t>Broader Application</a:t>
            </a:r>
            <a:r>
              <a:rPr lang="en" sz="1700" dirty="0">
                <a:solidFill>
                  <a:schemeClr val="dk1"/>
                </a:solidFill>
              </a:rPr>
              <a:t>: Suitable for data cleaning, duplicate detection, and large-scale data exploration.</a:t>
            </a:r>
            <a:endParaRPr sz="1700" dirty="0">
              <a:solidFill>
                <a:schemeClr val="dk1"/>
              </a:solidFill>
            </a:endParaRPr>
          </a:p>
          <a:p>
            <a:pPr marL="0" lvl="0" indent="0" algn="l" rtl="0">
              <a:spcBef>
                <a:spcPts val="0"/>
              </a:spcBef>
              <a:spcAft>
                <a:spcPts val="0"/>
              </a:spcAft>
              <a:buNone/>
            </a:pPr>
            <a:endParaRPr sz="1800" dirty="0">
              <a:solidFill>
                <a:schemeClr val="dk2"/>
              </a:solidFill>
              <a:latin typeface="Montserrat"/>
              <a:ea typeface="Montserrat"/>
              <a:cs typeface="Montserrat"/>
              <a:sym typeface="Montserra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84"/>
          <p:cNvSpPr txBox="1">
            <a:spLocks noGrp="1"/>
          </p:cNvSpPr>
          <p:nvPr>
            <p:ph type="subTitle" idx="1"/>
          </p:nvPr>
        </p:nvSpPr>
        <p:spPr>
          <a:xfrm>
            <a:off x="413500" y="1171300"/>
            <a:ext cx="6720900" cy="357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Adaptive Top-k Overlap Set Similarity Joins</a:t>
            </a:r>
            <a:endParaRPr/>
          </a:p>
        </p:txBody>
      </p:sp>
      <p:sp>
        <p:nvSpPr>
          <p:cNvPr id="706" name="Google Shape;706;p84"/>
          <p:cNvSpPr txBox="1">
            <a:spLocks noGrp="1"/>
          </p:cNvSpPr>
          <p:nvPr>
            <p:ph type="subTitle" idx="2"/>
          </p:nvPr>
        </p:nvSpPr>
        <p:spPr>
          <a:xfrm>
            <a:off x="819975" y="1528300"/>
            <a:ext cx="5160300" cy="10401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SzPts val="1000"/>
              <a:buChar char="●"/>
            </a:pPr>
            <a:r>
              <a:rPr lang="en" sz="1000" b="1"/>
              <a:t>Conference/Journal</a:t>
            </a:r>
            <a:r>
              <a:rPr lang="en" sz="1000"/>
              <a:t>: 2020 IEEE 36th International Conference on Data Engineering (ICDE)</a:t>
            </a:r>
            <a:endParaRPr sz="1000"/>
          </a:p>
          <a:p>
            <a:pPr marL="457200" lvl="0" indent="-292100" algn="l" rtl="0">
              <a:lnSpc>
                <a:spcPct val="115000"/>
              </a:lnSpc>
              <a:spcBef>
                <a:spcPts val="0"/>
              </a:spcBef>
              <a:spcAft>
                <a:spcPts val="0"/>
              </a:spcAft>
              <a:buSzPts val="1000"/>
              <a:buChar char="●"/>
            </a:pPr>
            <a:r>
              <a:rPr lang="en" sz="1000"/>
              <a:t> </a:t>
            </a:r>
            <a:r>
              <a:rPr lang="en" sz="1000" b="1"/>
              <a:t>Authors:</a:t>
            </a:r>
            <a:r>
              <a:rPr lang="en" sz="1000"/>
              <a:t> Zhong Yang, Bolong Zheng, Guohui Li, Xi Zhao, Xiaofang Zhou, Christian S. Jensen</a:t>
            </a:r>
            <a:endParaRPr sz="1000"/>
          </a:p>
          <a:p>
            <a:pPr marL="457200" lvl="0" indent="-292100" algn="l" rtl="0">
              <a:lnSpc>
                <a:spcPct val="115000"/>
              </a:lnSpc>
              <a:spcBef>
                <a:spcPts val="0"/>
              </a:spcBef>
              <a:spcAft>
                <a:spcPts val="0"/>
              </a:spcAft>
              <a:buSzPts val="1000"/>
              <a:buChar char="●"/>
            </a:pPr>
            <a:r>
              <a:rPr lang="en" sz="1000"/>
              <a:t> </a:t>
            </a:r>
            <a:r>
              <a:rPr lang="en" sz="1000" b="1"/>
              <a:t>Year</a:t>
            </a:r>
            <a:r>
              <a:rPr lang="en" sz="1000"/>
              <a:t>: 2020</a:t>
            </a:r>
            <a:endParaRPr/>
          </a:p>
        </p:txBody>
      </p:sp>
      <p:sp>
        <p:nvSpPr>
          <p:cNvPr id="707" name="Google Shape;707;p84"/>
          <p:cNvSpPr txBox="1">
            <a:spLocks noGrp="1"/>
          </p:cNvSpPr>
          <p:nvPr>
            <p:ph type="title"/>
          </p:nvPr>
        </p:nvSpPr>
        <p:spPr>
          <a:xfrm>
            <a:off x="222250" y="419700"/>
            <a:ext cx="4297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a:t>
            </a:r>
            <a:endParaRPr/>
          </a:p>
        </p:txBody>
      </p:sp>
      <p:sp>
        <p:nvSpPr>
          <p:cNvPr id="708" name="Google Shape;708;p84"/>
          <p:cNvSpPr txBox="1">
            <a:spLocks noGrp="1"/>
          </p:cNvSpPr>
          <p:nvPr>
            <p:ph type="subTitle" idx="1"/>
          </p:nvPr>
        </p:nvSpPr>
        <p:spPr>
          <a:xfrm>
            <a:off x="413500" y="2923900"/>
            <a:ext cx="8468700" cy="357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A Two-Level Signature Scheme for Stable Set Similarity Joins</a:t>
            </a:r>
            <a:endParaRPr/>
          </a:p>
          <a:p>
            <a:pPr marL="0" lvl="0" indent="0" algn="l" rtl="0">
              <a:spcBef>
                <a:spcPts val="0"/>
              </a:spcBef>
              <a:spcAft>
                <a:spcPts val="0"/>
              </a:spcAft>
              <a:buNone/>
            </a:pPr>
            <a:endParaRPr/>
          </a:p>
        </p:txBody>
      </p:sp>
      <p:sp>
        <p:nvSpPr>
          <p:cNvPr id="709" name="Google Shape;709;p84"/>
          <p:cNvSpPr txBox="1">
            <a:spLocks noGrp="1"/>
          </p:cNvSpPr>
          <p:nvPr>
            <p:ph type="subTitle" idx="2"/>
          </p:nvPr>
        </p:nvSpPr>
        <p:spPr>
          <a:xfrm>
            <a:off x="743775" y="3280900"/>
            <a:ext cx="5160300" cy="10401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SzPts val="1000"/>
              <a:buChar char="●"/>
            </a:pPr>
            <a:r>
              <a:rPr lang="en" sz="1000" b="1"/>
              <a:t>Conference/Journal</a:t>
            </a:r>
            <a:r>
              <a:rPr lang="en" sz="1000"/>
              <a:t>: Proceedings of the VLDB Endowment (VLDB)</a:t>
            </a:r>
            <a:endParaRPr sz="1000"/>
          </a:p>
          <a:p>
            <a:pPr marL="457200" lvl="0" indent="-292100" algn="l" rtl="0">
              <a:lnSpc>
                <a:spcPct val="115000"/>
              </a:lnSpc>
              <a:spcBef>
                <a:spcPts val="0"/>
              </a:spcBef>
              <a:spcAft>
                <a:spcPts val="0"/>
              </a:spcAft>
              <a:buSzPts val="1000"/>
              <a:buChar char="●"/>
            </a:pPr>
            <a:r>
              <a:rPr lang="en" sz="1000"/>
              <a:t> </a:t>
            </a:r>
            <a:r>
              <a:rPr lang="en" sz="1000" b="1"/>
              <a:t>Authors:</a:t>
            </a:r>
            <a:r>
              <a:rPr lang="en" sz="1000"/>
              <a:t> Daniel Schmitt, Daniel Kocher, Nikolaus Augsten, Willi Mann, Alexander Miller</a:t>
            </a:r>
            <a:endParaRPr sz="1000"/>
          </a:p>
          <a:p>
            <a:pPr marL="457200" lvl="0" indent="-292100" algn="l" rtl="0">
              <a:lnSpc>
                <a:spcPct val="115000"/>
              </a:lnSpc>
              <a:spcBef>
                <a:spcPts val="0"/>
              </a:spcBef>
              <a:spcAft>
                <a:spcPts val="0"/>
              </a:spcAft>
              <a:buSzPts val="1000"/>
              <a:buChar char="●"/>
            </a:pPr>
            <a:r>
              <a:rPr lang="en" sz="1000"/>
              <a:t> </a:t>
            </a:r>
            <a:r>
              <a:rPr lang="en" sz="1000" b="1"/>
              <a:t>Year</a:t>
            </a:r>
            <a:r>
              <a:rPr lang="en" sz="1000"/>
              <a:t>: 2023</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86"/>
          <p:cNvSpPr txBox="1">
            <a:spLocks noGrp="1"/>
          </p:cNvSpPr>
          <p:nvPr>
            <p:ph type="title"/>
          </p:nvPr>
        </p:nvSpPr>
        <p:spPr>
          <a:xfrm>
            <a:off x="1122500" y="1606400"/>
            <a:ext cx="6899100" cy="2856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Thanks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85"/>
          <p:cNvSpPr txBox="1">
            <a:spLocks noGrp="1"/>
          </p:cNvSpPr>
          <p:nvPr>
            <p:ph type="title"/>
          </p:nvPr>
        </p:nvSpPr>
        <p:spPr>
          <a:xfrm>
            <a:off x="1122500" y="1073000"/>
            <a:ext cx="6899100" cy="2856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Q &amp; 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57"/>
          <p:cNvSpPr txBox="1">
            <a:spLocks noGrp="1"/>
          </p:cNvSpPr>
          <p:nvPr>
            <p:ph type="subTitle" idx="1"/>
          </p:nvPr>
        </p:nvSpPr>
        <p:spPr>
          <a:xfrm>
            <a:off x="862175" y="1302050"/>
            <a:ext cx="5310600" cy="298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Concept:</a:t>
            </a:r>
            <a:endParaRPr b="1"/>
          </a:p>
          <a:p>
            <a:pPr marL="0" lvl="0" indent="0" algn="l" rtl="0">
              <a:spcBef>
                <a:spcPts val="1000"/>
              </a:spcBef>
              <a:spcAft>
                <a:spcPts val="0"/>
              </a:spcAft>
              <a:buNone/>
            </a:pPr>
            <a:r>
              <a:rPr lang="en"/>
              <a:t>Given two collections of sets and a similarity function, the set similarity join (SSJ) aims to find all pairs of sets from different collections that satisfy some specific similarity condition. </a:t>
            </a:r>
            <a:endParaRPr/>
          </a:p>
          <a:p>
            <a:pPr marL="0" lvl="0" indent="0" algn="l" rtl="0">
              <a:spcBef>
                <a:spcPts val="1000"/>
              </a:spcBef>
              <a:spcAft>
                <a:spcPts val="0"/>
              </a:spcAft>
              <a:buClr>
                <a:schemeClr val="dk1"/>
              </a:buClr>
              <a:buSzPts val="1100"/>
              <a:buFont typeface="Arial"/>
              <a:buNone/>
            </a:pPr>
            <a:r>
              <a:rPr lang="en" b="1">
                <a:solidFill>
                  <a:schemeClr val="dk1"/>
                </a:solidFill>
              </a:rPr>
              <a:t>Application:</a:t>
            </a:r>
            <a:endParaRPr b="1">
              <a:solidFill>
                <a:schemeClr val="dk1"/>
              </a:solidFill>
            </a:endParaRPr>
          </a:p>
          <a:p>
            <a:pPr marL="457200" lvl="0" indent="-317500" algn="l" rtl="0">
              <a:spcBef>
                <a:spcPts val="1000"/>
              </a:spcBef>
              <a:spcAft>
                <a:spcPts val="0"/>
              </a:spcAft>
              <a:buClr>
                <a:schemeClr val="dk1"/>
              </a:buClr>
              <a:buSzPts val="1400"/>
              <a:buChar char="●"/>
            </a:pPr>
            <a:r>
              <a:rPr lang="en">
                <a:solidFill>
                  <a:schemeClr val="dk1"/>
                </a:solidFill>
              </a:rPr>
              <a:t>data cleaning</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near-duplicate object detection </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data integration </a:t>
            </a:r>
            <a:endParaRPr>
              <a:solidFill>
                <a:schemeClr val="dk1"/>
              </a:solidFill>
            </a:endParaRPr>
          </a:p>
          <a:p>
            <a:pPr marL="0" lvl="0" indent="0" algn="l" rtl="0">
              <a:spcBef>
                <a:spcPts val="1000"/>
              </a:spcBef>
              <a:spcAft>
                <a:spcPts val="0"/>
              </a:spcAft>
              <a:buNone/>
            </a:pPr>
            <a:endParaRPr>
              <a:solidFill>
                <a:schemeClr val="dk1"/>
              </a:solidFill>
            </a:endParaRPr>
          </a:p>
          <a:p>
            <a:pPr marL="0" lvl="0" indent="0" algn="l" rtl="0">
              <a:spcBef>
                <a:spcPts val="1000"/>
              </a:spcBef>
              <a:spcAft>
                <a:spcPts val="0"/>
              </a:spcAft>
              <a:buClr>
                <a:schemeClr val="dk1"/>
              </a:buClr>
              <a:buSzPts val="1100"/>
              <a:buFont typeface="Arial"/>
              <a:buNone/>
            </a:pPr>
            <a:endParaRPr>
              <a:solidFill>
                <a:schemeClr val="dk1"/>
              </a:solidFill>
            </a:endParaRPr>
          </a:p>
          <a:p>
            <a:pPr marL="0" lvl="0" indent="0" algn="l" rtl="0">
              <a:spcBef>
                <a:spcPts val="100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solidFill>
                <a:srgbClr val="000000"/>
              </a:solidFill>
              <a:latin typeface="Arial"/>
              <a:ea typeface="Arial"/>
              <a:cs typeface="Arial"/>
              <a:sym typeface="Arial"/>
            </a:endParaRPr>
          </a:p>
          <a:p>
            <a:pPr marL="0" lvl="0" indent="0" algn="l" rtl="0">
              <a:spcBef>
                <a:spcPts val="0"/>
              </a:spcBef>
              <a:spcAft>
                <a:spcPts val="1000"/>
              </a:spcAft>
              <a:buNone/>
            </a:pPr>
            <a:endParaRPr/>
          </a:p>
        </p:txBody>
      </p:sp>
      <p:sp>
        <p:nvSpPr>
          <p:cNvPr id="503" name="Google Shape;503;p57"/>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Set Similarity Join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59"/>
          <p:cNvSpPr txBox="1">
            <a:spLocks noGrp="1"/>
          </p:cNvSpPr>
          <p:nvPr>
            <p:ph type="title"/>
          </p:nvPr>
        </p:nvSpPr>
        <p:spPr>
          <a:xfrm>
            <a:off x="1677925" y="2511803"/>
            <a:ext cx="3714900" cy="805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sz="3100"/>
              <a:t>Summary of Paper 1</a:t>
            </a:r>
            <a:endParaRPr sz="3100"/>
          </a:p>
        </p:txBody>
      </p:sp>
      <p:sp>
        <p:nvSpPr>
          <p:cNvPr id="515" name="Google Shape;515;p59"/>
          <p:cNvSpPr txBox="1">
            <a:spLocks noGrp="1"/>
          </p:cNvSpPr>
          <p:nvPr>
            <p:ph type="title" idx="2"/>
          </p:nvPr>
        </p:nvSpPr>
        <p:spPr>
          <a:xfrm>
            <a:off x="3741925" y="1484693"/>
            <a:ext cx="1650900" cy="978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02</a:t>
            </a:r>
            <a:endParaRPr/>
          </a:p>
        </p:txBody>
      </p:sp>
      <p:sp>
        <p:nvSpPr>
          <p:cNvPr id="516" name="Google Shape;516;p59"/>
          <p:cNvSpPr txBox="1">
            <a:spLocks noGrp="1"/>
          </p:cNvSpPr>
          <p:nvPr>
            <p:ph type="subTitle" idx="1"/>
          </p:nvPr>
        </p:nvSpPr>
        <p:spPr>
          <a:xfrm>
            <a:off x="1136425" y="3244000"/>
            <a:ext cx="4561200" cy="39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           </a:t>
            </a:r>
            <a:r>
              <a:rPr lang="en" i="1"/>
              <a:t>Adaptive Top-k Overlap Set Similarity Joins</a:t>
            </a:r>
            <a:endParaRPr i="1"/>
          </a:p>
          <a:p>
            <a:pPr marL="0" lvl="0" indent="0" algn="ctr" rtl="0">
              <a:spcBef>
                <a:spcPts val="0"/>
              </a:spcBef>
              <a:spcAft>
                <a:spcPts val="0"/>
              </a:spcAft>
              <a:buClr>
                <a:schemeClr val="dk1"/>
              </a:buClr>
              <a:buSzPts val="1100"/>
              <a:buFont typeface="Arial"/>
              <a:buNone/>
            </a:pPr>
            <a:endParaRPr/>
          </a:p>
        </p:txBody>
      </p:sp>
      <p:pic>
        <p:nvPicPr>
          <p:cNvPr id="517" name="Google Shape;517;p59"/>
          <p:cNvPicPr preferRelativeResize="0"/>
          <p:nvPr/>
        </p:nvPicPr>
        <p:blipFill>
          <a:blip r:embed="rId3">
            <a:alphaModFix/>
          </a:blip>
          <a:stretch>
            <a:fillRect/>
          </a:stretch>
        </p:blipFill>
        <p:spPr>
          <a:xfrm>
            <a:off x="5919125" y="1174025"/>
            <a:ext cx="2574650" cy="3336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14"/>
                                        </p:tgtEl>
                                        <p:attrNameLst>
                                          <p:attrName>style.visibility</p:attrName>
                                        </p:attrNameLst>
                                      </p:cBhvr>
                                      <p:to>
                                        <p:strVal val="visible"/>
                                      </p:to>
                                    </p:set>
                                    <p:anim calcmode="lin" valueType="num">
                                      <p:cBhvr additive="base">
                                        <p:cTn id="7" dur="1000"/>
                                        <p:tgtEl>
                                          <p:spTgt spid="514"/>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515"/>
                                        </p:tgtEl>
                                        <p:attrNameLst>
                                          <p:attrName>style.visibility</p:attrName>
                                        </p:attrNameLst>
                                      </p:cBhvr>
                                      <p:to>
                                        <p:strVal val="visible"/>
                                      </p:to>
                                    </p:set>
                                    <p:anim calcmode="lin" valueType="num">
                                      <p:cBhvr additive="base">
                                        <p:cTn id="10" dur="1000"/>
                                        <p:tgtEl>
                                          <p:spTgt spid="515"/>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516"/>
                                        </p:tgtEl>
                                        <p:attrNameLst>
                                          <p:attrName>style.visibility</p:attrName>
                                        </p:attrNameLst>
                                      </p:cBhvr>
                                      <p:to>
                                        <p:strVal val="visible"/>
                                      </p:to>
                                    </p:set>
                                    <p:anim calcmode="lin" valueType="num">
                                      <p:cBhvr additive="base">
                                        <p:cTn id="13" dur="1000"/>
                                        <p:tgtEl>
                                          <p:spTgt spid="516"/>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0"/>
                                  </p:stCondLst>
                                  <p:childTnLst>
                                    <p:set>
                                      <p:cBhvr>
                                        <p:cTn id="15" dur="1" fill="hold">
                                          <p:stCondLst>
                                            <p:cond delay="0"/>
                                          </p:stCondLst>
                                        </p:cTn>
                                        <p:tgtEl>
                                          <p:spTgt spid="517"/>
                                        </p:tgtEl>
                                        <p:attrNameLst>
                                          <p:attrName>style.visibility</p:attrName>
                                        </p:attrNameLst>
                                      </p:cBhvr>
                                      <p:to>
                                        <p:strVal val="visible"/>
                                      </p:to>
                                    </p:set>
                                    <p:anim calcmode="lin" valueType="num">
                                      <p:cBhvr additive="base">
                                        <p:cTn id="16" dur="1000"/>
                                        <p:tgtEl>
                                          <p:spTgt spid="51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60"/>
          <p:cNvSpPr txBox="1">
            <a:spLocks noGrp="1"/>
          </p:cNvSpPr>
          <p:nvPr>
            <p:ph type="subTitle" idx="1"/>
          </p:nvPr>
        </p:nvSpPr>
        <p:spPr>
          <a:xfrm>
            <a:off x="0" y="1124750"/>
            <a:ext cx="8712200" cy="3733000"/>
          </a:xfrm>
          <a:prstGeom prst="rect">
            <a:avLst/>
          </a:prstGeom>
        </p:spPr>
        <p:txBody>
          <a:bodyPr spcFirstLastPara="1" wrap="square" lIns="91425" tIns="91425" rIns="91425" bIns="91425" anchor="t" anchorCtr="0">
            <a:noAutofit/>
          </a:bodyPr>
          <a:lstStyle/>
          <a:p>
            <a:pPr marL="114300" indent="0">
              <a:buNone/>
            </a:pPr>
            <a:r>
              <a:rPr lang="en-US" b="1" dirty="0"/>
              <a:t>Objective &amp; Motivation</a:t>
            </a:r>
          </a:p>
          <a:p>
            <a:pPr marL="114300" indent="0">
              <a:buNone/>
            </a:pPr>
            <a:r>
              <a:rPr lang="en-US" b="1" dirty="0"/>
              <a:t>Problem:</a:t>
            </a:r>
            <a:endParaRPr lang="en-US" dirty="0"/>
          </a:p>
          <a:p>
            <a:pPr marL="114300" indent="0">
              <a:buNone/>
            </a:pPr>
            <a:r>
              <a:rPr lang="en-US" dirty="0"/>
              <a:t>Traditional Threshold-Based Set Similarity Joins (SSJ) require a threshold to return similar pairs, but: Selecting an appropriate threshold is challenging without prior knowledge of the </a:t>
            </a:r>
            <a:r>
              <a:rPr lang="en-US" dirty="0" err="1"/>
              <a:t>data.Poorly</a:t>
            </a:r>
            <a:r>
              <a:rPr lang="en-US" dirty="0"/>
              <a:t> chosen thresholds can lead to irrelevant or insufficient results.</a:t>
            </a:r>
          </a:p>
          <a:p>
            <a:pPr marL="114300" indent="0">
              <a:buNone/>
            </a:pPr>
            <a:r>
              <a:rPr lang="en-US" b="1" dirty="0"/>
              <a:t>Existing Solution:</a:t>
            </a:r>
            <a:endParaRPr lang="en-US" dirty="0"/>
          </a:p>
          <a:p>
            <a:pPr marL="114300" indent="0">
              <a:buNone/>
            </a:pPr>
            <a:r>
              <a:rPr lang="en-US" i="1" dirty="0" err="1"/>
              <a:t>Topk</a:t>
            </a:r>
            <a:r>
              <a:rPr lang="en-US" i="1" dirty="0"/>
              <a:t>-Join Algorithm retrieves the top-k pairs of sets with the highest overlap similarity, eliminating the need for threshold selection.</a:t>
            </a:r>
          </a:p>
          <a:p>
            <a:pPr marL="114300" indent="0">
              <a:buNone/>
            </a:pPr>
            <a:r>
              <a:rPr lang="en-US" b="1" dirty="0"/>
              <a:t>Challenge:</a:t>
            </a:r>
            <a:endParaRPr lang="en-US" dirty="0"/>
          </a:p>
          <a:p>
            <a:pPr marL="114300" indent="0">
              <a:buNone/>
            </a:pPr>
            <a:r>
              <a:rPr lang="en-US" dirty="0"/>
              <a:t>As datasets grow larger, the efficiency of </a:t>
            </a:r>
            <a:r>
              <a:rPr lang="en-US" dirty="0" err="1"/>
              <a:t>Topk</a:t>
            </a:r>
            <a:r>
              <a:rPr lang="en-US" dirty="0"/>
              <a:t>-Join declines, creating a need for more scalable, adaptive methods.</a:t>
            </a:r>
          </a:p>
          <a:p>
            <a:pPr marL="114300" indent="0">
              <a:buNone/>
            </a:pPr>
            <a:r>
              <a:rPr lang="en-US" b="1" dirty="0"/>
              <a:t>Objective:</a:t>
            </a:r>
            <a:endParaRPr lang="en-US" dirty="0"/>
          </a:p>
          <a:p>
            <a:pPr marL="114300" indent="0">
              <a:buNone/>
            </a:pPr>
            <a:r>
              <a:rPr lang="en-US" dirty="0"/>
              <a:t>Develop an efficient and adaptive Top-k Overlap Set Similarity Join (</a:t>
            </a:r>
            <a:r>
              <a:rPr lang="en-US" dirty="0" err="1"/>
              <a:t>TkOSSJ</a:t>
            </a:r>
            <a:r>
              <a:rPr lang="en-US" dirty="0"/>
              <a:t>) method to handle large datasets effectively by: Reducing redundant computations.</a:t>
            </a:r>
          </a:p>
          <a:p>
            <a:pPr marL="457200" lvl="1" indent="0" algn="l">
              <a:buNone/>
            </a:pPr>
            <a:r>
              <a:rPr lang="en-US" dirty="0"/>
              <a:t>Automatically adjusting to the dataset's characteristics to optimize performance.</a:t>
            </a:r>
          </a:p>
        </p:txBody>
      </p:sp>
      <p:sp>
        <p:nvSpPr>
          <p:cNvPr id="523" name="Google Shape;523;p60"/>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p>
            <a:r>
              <a:rPr lang="en-US" b="1" dirty="0"/>
              <a:t>Objective &amp; Motivation</a:t>
            </a:r>
            <a:br>
              <a:rPr lang="en-US" b="1" dirty="0"/>
            </a:br>
            <a:endParaRPr dirty="0"/>
          </a:p>
        </p:txBody>
      </p:sp>
      <p:sp>
        <p:nvSpPr>
          <p:cNvPr id="524" name="Google Shape;524;p60"/>
          <p:cNvSpPr txBox="1"/>
          <p:nvPr/>
        </p:nvSpPr>
        <p:spPr>
          <a:xfrm>
            <a:off x="59500" y="0"/>
            <a:ext cx="4711200" cy="2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i="1" dirty="0">
                <a:solidFill>
                  <a:schemeClr val="dk1"/>
                </a:solidFill>
                <a:latin typeface="Montserrat"/>
                <a:ea typeface="Montserrat"/>
                <a:cs typeface="Montserrat"/>
                <a:sym typeface="Montserrat"/>
              </a:rPr>
              <a:t>Adaptive Top-k Overlap Set Similarity Joins</a:t>
            </a:r>
            <a:endParaRPr sz="1200" dirty="0">
              <a:solidFill>
                <a:schemeClr val="dk2"/>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62"/>
          <p:cNvSpPr txBox="1"/>
          <p:nvPr/>
        </p:nvSpPr>
        <p:spPr>
          <a:xfrm>
            <a:off x="59500" y="0"/>
            <a:ext cx="5308200" cy="2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i="1">
                <a:solidFill>
                  <a:schemeClr val="dk1"/>
                </a:solidFill>
                <a:latin typeface="Montserrat"/>
                <a:ea typeface="Montserrat"/>
                <a:cs typeface="Montserrat"/>
                <a:sym typeface="Montserrat"/>
              </a:rPr>
              <a:t>A Two-Level Signature Scheme for Stable Set Similarity Joins</a:t>
            </a:r>
            <a:endParaRPr sz="1200" i="1">
              <a:solidFill>
                <a:schemeClr val="dk1"/>
              </a:solidFill>
              <a:latin typeface="Montserrat"/>
              <a:ea typeface="Montserrat"/>
              <a:cs typeface="Montserrat"/>
              <a:sym typeface="Montserrat"/>
            </a:endParaRPr>
          </a:p>
          <a:p>
            <a:pPr marL="0" lvl="0" indent="0" algn="l" rtl="0">
              <a:spcBef>
                <a:spcPts val="0"/>
              </a:spcBef>
              <a:spcAft>
                <a:spcPts val="0"/>
              </a:spcAft>
              <a:buNone/>
            </a:pPr>
            <a:endParaRPr sz="1200" i="1">
              <a:solidFill>
                <a:schemeClr val="dk1"/>
              </a:solidFill>
              <a:latin typeface="Montserrat"/>
              <a:ea typeface="Montserrat"/>
              <a:cs typeface="Montserrat"/>
              <a:sym typeface="Montserrat"/>
            </a:endParaRPr>
          </a:p>
          <a:p>
            <a:pPr marL="0" lvl="0" indent="0" algn="l" rtl="0">
              <a:spcBef>
                <a:spcPts val="0"/>
              </a:spcBef>
              <a:spcAft>
                <a:spcPts val="0"/>
              </a:spcAft>
              <a:buNone/>
            </a:pPr>
            <a:endParaRPr sz="1200" i="1">
              <a:solidFill>
                <a:schemeClr val="dk1"/>
              </a:solidFill>
              <a:latin typeface="Montserrat"/>
              <a:ea typeface="Montserrat"/>
              <a:cs typeface="Montserrat"/>
              <a:sym typeface="Montserrat"/>
            </a:endParaRPr>
          </a:p>
          <a:p>
            <a:pPr marL="0" lvl="0" indent="0" algn="l" rtl="0">
              <a:spcBef>
                <a:spcPts val="0"/>
              </a:spcBef>
              <a:spcAft>
                <a:spcPts val="0"/>
              </a:spcAft>
              <a:buNone/>
            </a:pPr>
            <a:endParaRPr sz="1200" i="1">
              <a:solidFill>
                <a:schemeClr val="dk1"/>
              </a:solidFill>
              <a:latin typeface="Montserrat"/>
              <a:ea typeface="Montserrat"/>
              <a:cs typeface="Montserrat"/>
              <a:sym typeface="Montserrat"/>
            </a:endParaRPr>
          </a:p>
        </p:txBody>
      </p:sp>
      <p:sp>
        <p:nvSpPr>
          <p:cNvPr id="537" name="Google Shape;537;p62"/>
          <p:cNvSpPr txBox="1">
            <a:spLocks noGrp="1"/>
          </p:cNvSpPr>
          <p:nvPr>
            <p:ph type="title"/>
          </p:nvPr>
        </p:nvSpPr>
        <p:spPr>
          <a:xfrm>
            <a:off x="375475" y="428150"/>
            <a:ext cx="567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Top-K Concept</a:t>
            </a:r>
            <a:endParaRPr/>
          </a:p>
        </p:txBody>
      </p:sp>
      <p:pic>
        <p:nvPicPr>
          <p:cNvPr id="538" name="Google Shape;538;p62"/>
          <p:cNvPicPr preferRelativeResize="0"/>
          <p:nvPr/>
        </p:nvPicPr>
        <p:blipFill>
          <a:blip r:embed="rId3">
            <a:alphaModFix/>
          </a:blip>
          <a:stretch>
            <a:fillRect/>
          </a:stretch>
        </p:blipFill>
        <p:spPr>
          <a:xfrm>
            <a:off x="346175" y="1419250"/>
            <a:ext cx="3800350" cy="896400"/>
          </a:xfrm>
          <a:prstGeom prst="rect">
            <a:avLst/>
          </a:prstGeom>
          <a:noFill/>
          <a:ln>
            <a:noFill/>
          </a:ln>
        </p:spPr>
      </p:pic>
      <p:pic>
        <p:nvPicPr>
          <p:cNvPr id="539" name="Google Shape;539;p62"/>
          <p:cNvPicPr preferRelativeResize="0"/>
          <p:nvPr/>
        </p:nvPicPr>
        <p:blipFill>
          <a:blip r:embed="rId4">
            <a:alphaModFix/>
          </a:blip>
          <a:stretch>
            <a:fillRect/>
          </a:stretch>
        </p:blipFill>
        <p:spPr>
          <a:xfrm>
            <a:off x="312400" y="2663600"/>
            <a:ext cx="3800350" cy="954764"/>
          </a:xfrm>
          <a:prstGeom prst="rect">
            <a:avLst/>
          </a:prstGeom>
          <a:noFill/>
          <a:ln>
            <a:noFill/>
          </a:ln>
        </p:spPr>
      </p:pic>
      <p:pic>
        <p:nvPicPr>
          <p:cNvPr id="540" name="Google Shape;540;p62"/>
          <p:cNvPicPr preferRelativeResize="0"/>
          <p:nvPr/>
        </p:nvPicPr>
        <p:blipFill>
          <a:blip r:embed="rId5">
            <a:alphaModFix/>
          </a:blip>
          <a:stretch>
            <a:fillRect/>
          </a:stretch>
        </p:blipFill>
        <p:spPr>
          <a:xfrm>
            <a:off x="4763500" y="824575"/>
            <a:ext cx="4134025" cy="3036400"/>
          </a:xfrm>
          <a:prstGeom prst="rect">
            <a:avLst/>
          </a:prstGeom>
          <a:noFill/>
          <a:ln>
            <a:noFill/>
          </a:ln>
        </p:spPr>
      </p:pic>
      <p:sp>
        <p:nvSpPr>
          <p:cNvPr id="541" name="Google Shape;541;p62"/>
          <p:cNvSpPr/>
          <p:nvPr/>
        </p:nvSpPr>
        <p:spPr>
          <a:xfrm>
            <a:off x="4956975" y="3463525"/>
            <a:ext cx="456000" cy="154800"/>
          </a:xfrm>
          <a:prstGeom prst="roundRect">
            <a:avLst>
              <a:gd name="adj" fmla="val 16667"/>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
        <p:nvSpPr>
          <p:cNvPr id="542" name="Google Shape;542;p62"/>
          <p:cNvSpPr/>
          <p:nvPr/>
        </p:nvSpPr>
        <p:spPr>
          <a:xfrm>
            <a:off x="1943175" y="2898250"/>
            <a:ext cx="456000" cy="154800"/>
          </a:xfrm>
          <a:prstGeom prst="roundRect">
            <a:avLst>
              <a:gd name="adj" fmla="val 16667"/>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6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Topk-join</a:t>
            </a:r>
            <a:endParaRPr dirty="0"/>
          </a:p>
        </p:txBody>
      </p:sp>
      <p:pic>
        <p:nvPicPr>
          <p:cNvPr id="548" name="Google Shape;548;p63"/>
          <p:cNvPicPr preferRelativeResize="0"/>
          <p:nvPr/>
        </p:nvPicPr>
        <p:blipFill rotWithShape="1">
          <a:blip r:embed="rId3">
            <a:alphaModFix/>
          </a:blip>
          <a:srcRect l="45421" t="26355" r="13805" b="10909"/>
          <a:stretch/>
        </p:blipFill>
        <p:spPr>
          <a:xfrm>
            <a:off x="4375450" y="491575"/>
            <a:ext cx="4523074" cy="3914924"/>
          </a:xfrm>
          <a:prstGeom prst="rect">
            <a:avLst/>
          </a:prstGeom>
          <a:noFill/>
          <a:ln>
            <a:noFill/>
          </a:ln>
        </p:spPr>
      </p:pic>
      <p:pic>
        <p:nvPicPr>
          <p:cNvPr id="549" name="Google Shape;549;p63"/>
          <p:cNvPicPr preferRelativeResize="0"/>
          <p:nvPr/>
        </p:nvPicPr>
        <p:blipFill rotWithShape="1">
          <a:blip r:embed="rId4">
            <a:alphaModFix/>
          </a:blip>
          <a:srcRect l="52894" t="39125" r="14695" b="28056"/>
          <a:stretch/>
        </p:blipFill>
        <p:spPr>
          <a:xfrm>
            <a:off x="245476" y="2571750"/>
            <a:ext cx="3088274" cy="1986363"/>
          </a:xfrm>
          <a:prstGeom prst="rect">
            <a:avLst/>
          </a:prstGeom>
          <a:noFill/>
          <a:ln>
            <a:noFill/>
          </a:ln>
        </p:spPr>
      </p:pic>
      <p:sp>
        <p:nvSpPr>
          <p:cNvPr id="8" name="文本框 7">
            <a:extLst>
              <a:ext uri="{FF2B5EF4-FFF2-40B4-BE49-F238E27FC236}">
                <a16:creationId xmlns:a16="http://schemas.microsoft.com/office/drawing/2014/main" id="{4CA73603-27E3-4C91-9766-80675D4E78F4}"/>
              </a:ext>
            </a:extLst>
          </p:cNvPr>
          <p:cNvSpPr txBox="1"/>
          <p:nvPr/>
        </p:nvSpPr>
        <p:spPr>
          <a:xfrm>
            <a:off x="159348" y="1111674"/>
            <a:ext cx="4654550" cy="1600438"/>
          </a:xfrm>
          <a:prstGeom prst="rect">
            <a:avLst/>
          </a:prstGeom>
          <a:noFill/>
        </p:spPr>
        <p:txBody>
          <a:bodyPr wrap="square">
            <a:spAutoFit/>
          </a:bodyPr>
          <a:lstStyle/>
          <a:p>
            <a:r>
              <a:rPr lang="en-US" dirty="0"/>
              <a:t>Key Components of </a:t>
            </a:r>
            <a:r>
              <a:rPr lang="en-US" dirty="0" err="1"/>
              <a:t>Topk</a:t>
            </a:r>
            <a:r>
              <a:rPr lang="en-US" dirty="0"/>
              <a:t>-Join</a:t>
            </a:r>
          </a:p>
          <a:p>
            <a:r>
              <a:rPr lang="en-US" b="1" dirty="0"/>
              <a:t>Priority Queue (PQ)</a:t>
            </a:r>
            <a:r>
              <a:rPr lang="en-US" dirty="0"/>
              <a:t>:</a:t>
            </a:r>
          </a:p>
          <a:p>
            <a:r>
              <a:rPr lang="en-US" dirty="0"/>
              <a:t>The algorithm uses a priority queue to manage “prefix events” for each set. </a:t>
            </a:r>
          </a:p>
          <a:p>
            <a:r>
              <a:rPr lang="en-US" dirty="0"/>
              <a:t>Prefix Events: &lt;</a:t>
            </a:r>
            <a:r>
              <a:rPr lang="en-US" dirty="0" err="1"/>
              <a:t>x,ei,pos,t</a:t>
            </a:r>
            <a:r>
              <a:rPr lang="en-US" sz="800" dirty="0" err="1"/>
              <a:t>ub</a:t>
            </a:r>
            <a:r>
              <a:rPr lang="en-US" dirty="0"/>
              <a:t>&gt; t</a:t>
            </a:r>
            <a:r>
              <a:rPr lang="en-US" sz="1400" dirty="0"/>
              <a:t>ub = |X|-pos+1</a:t>
            </a:r>
            <a:br>
              <a:rPr lang="en-US" dirty="0"/>
            </a:br>
            <a:r>
              <a:rPr lang="en-US" dirty="0"/>
              <a:t>&lt;r1,e1,1,9&gt;</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64"/>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graphicFrame>
        <p:nvGraphicFramePr>
          <p:cNvPr id="555" name="Google Shape;555;p64"/>
          <p:cNvGraphicFramePr/>
          <p:nvPr>
            <p:extLst>
              <p:ext uri="{D42A27DB-BD31-4B8C-83A1-F6EECF244321}">
                <p14:modId xmlns:p14="http://schemas.microsoft.com/office/powerpoint/2010/main" val="34609872"/>
              </p:ext>
            </p:extLst>
          </p:nvPr>
        </p:nvGraphicFramePr>
        <p:xfrm>
          <a:off x="477698" y="1665288"/>
          <a:ext cx="990884" cy="2377260"/>
        </p:xfrm>
        <a:graphic>
          <a:graphicData uri="http://schemas.openxmlformats.org/drawingml/2006/table">
            <a:tbl>
              <a:tblPr>
                <a:noFill/>
                <a:tableStyleId>{C60F6066-F46A-44FC-9FB4-3E1AA966110B}</a:tableStyleId>
              </a:tblPr>
              <a:tblGrid>
                <a:gridCol w="990884">
                  <a:extLst>
                    <a:ext uri="{9D8B030D-6E8A-4147-A177-3AD203B41FA5}">
                      <a16:colId xmlns:a16="http://schemas.microsoft.com/office/drawing/2014/main" val="20000"/>
                    </a:ext>
                  </a:extLst>
                </a:gridCol>
              </a:tblGrid>
              <a:tr h="318663">
                <a:tc>
                  <a:txBody>
                    <a:bodyPr/>
                    <a:lstStyle/>
                    <a:p>
                      <a:pPr marL="0" lvl="0" indent="0" algn="l" rtl="0">
                        <a:spcBef>
                          <a:spcPts val="0"/>
                        </a:spcBef>
                        <a:spcAft>
                          <a:spcPts val="0"/>
                        </a:spcAft>
                        <a:buNone/>
                      </a:pPr>
                      <a:r>
                        <a:rPr lang="en" dirty="0"/>
                        <a:t>r1,e1,1,9</a:t>
                      </a:r>
                      <a:endParaRPr dirty="0"/>
                    </a:p>
                  </a:txBody>
                  <a:tcPr marL="91425" marR="91425" marT="91425" marB="91425"/>
                </a:tc>
                <a:extLst>
                  <a:ext uri="{0D108BD9-81ED-4DB2-BD59-A6C34878D82A}">
                    <a16:rowId xmlns:a16="http://schemas.microsoft.com/office/drawing/2014/main" val="10000"/>
                  </a:ext>
                </a:extLst>
              </a:tr>
              <a:tr h="351904">
                <a:tc>
                  <a:txBody>
                    <a:bodyPr/>
                    <a:lstStyle/>
                    <a:p>
                      <a:pPr marL="0" lvl="0" indent="0" algn="l" rtl="0">
                        <a:spcBef>
                          <a:spcPts val="0"/>
                        </a:spcBef>
                        <a:spcAft>
                          <a:spcPts val="0"/>
                        </a:spcAft>
                        <a:buNone/>
                      </a:pPr>
                      <a:r>
                        <a:rPr lang="en"/>
                        <a:t>r2,e1,1,9</a:t>
                      </a:r>
                      <a:endParaRPr/>
                    </a:p>
                  </a:txBody>
                  <a:tcPr marL="91425" marR="91425" marT="91425" marB="91425"/>
                </a:tc>
                <a:extLst>
                  <a:ext uri="{0D108BD9-81ED-4DB2-BD59-A6C34878D82A}">
                    <a16:rowId xmlns:a16="http://schemas.microsoft.com/office/drawing/2014/main" val="10001"/>
                  </a:ext>
                </a:extLst>
              </a:tr>
              <a:tr h="351904">
                <a:tc>
                  <a:txBody>
                    <a:bodyPr/>
                    <a:lstStyle/>
                    <a:p>
                      <a:pPr marL="0" lvl="0" indent="0" algn="l" rtl="0">
                        <a:spcBef>
                          <a:spcPts val="0"/>
                        </a:spcBef>
                        <a:spcAft>
                          <a:spcPts val="0"/>
                        </a:spcAft>
                        <a:buNone/>
                      </a:pPr>
                      <a:r>
                        <a:rPr lang="en" dirty="0"/>
                        <a:t>r3,e3,1,7</a:t>
                      </a:r>
                      <a:endParaRPr dirty="0"/>
                    </a:p>
                  </a:txBody>
                  <a:tcPr marL="91425" marR="91425" marT="91425" marB="91425"/>
                </a:tc>
                <a:extLst>
                  <a:ext uri="{0D108BD9-81ED-4DB2-BD59-A6C34878D82A}">
                    <a16:rowId xmlns:a16="http://schemas.microsoft.com/office/drawing/2014/main" val="10002"/>
                  </a:ext>
                </a:extLst>
              </a:tr>
              <a:tr h="351904">
                <a:tc>
                  <a:txBody>
                    <a:bodyPr/>
                    <a:lstStyle/>
                    <a:p>
                      <a:pPr marL="0" lvl="0" indent="0" algn="l" rtl="0">
                        <a:spcBef>
                          <a:spcPts val="0"/>
                        </a:spcBef>
                        <a:spcAft>
                          <a:spcPts val="0"/>
                        </a:spcAft>
                        <a:buNone/>
                      </a:pPr>
                      <a:r>
                        <a:rPr lang="en"/>
                        <a:t>r4,e4,1,3</a:t>
                      </a:r>
                      <a:endParaRPr/>
                    </a:p>
                  </a:txBody>
                  <a:tcPr marL="91425" marR="91425" marT="91425" marB="91425"/>
                </a:tc>
                <a:extLst>
                  <a:ext uri="{0D108BD9-81ED-4DB2-BD59-A6C34878D82A}">
                    <a16:rowId xmlns:a16="http://schemas.microsoft.com/office/drawing/2014/main" val="10003"/>
                  </a:ext>
                </a:extLst>
              </a:tr>
              <a:tr h="351904">
                <a:tc>
                  <a:txBody>
                    <a:bodyPr/>
                    <a:lstStyle/>
                    <a:p>
                      <a:pPr marL="0" lvl="0" indent="0" algn="l" rtl="0">
                        <a:spcBef>
                          <a:spcPts val="0"/>
                        </a:spcBef>
                        <a:spcAft>
                          <a:spcPts val="0"/>
                        </a:spcAft>
                        <a:buNone/>
                      </a:pPr>
                      <a:r>
                        <a:rPr lang="en"/>
                        <a:t>r5,e8,1,3</a:t>
                      </a:r>
                      <a:endParaRPr/>
                    </a:p>
                  </a:txBody>
                  <a:tcPr marL="91425" marR="91425" marT="91425" marB="91425"/>
                </a:tc>
                <a:extLst>
                  <a:ext uri="{0D108BD9-81ED-4DB2-BD59-A6C34878D82A}">
                    <a16:rowId xmlns:a16="http://schemas.microsoft.com/office/drawing/2014/main" val="10004"/>
                  </a:ext>
                </a:extLst>
              </a:tr>
              <a:tr h="351904">
                <a:tc>
                  <a:txBody>
                    <a:bodyPr/>
                    <a:lstStyle/>
                    <a:p>
                      <a:pPr marL="0" lvl="0" indent="0" algn="l" rtl="0">
                        <a:spcBef>
                          <a:spcPts val="0"/>
                        </a:spcBef>
                        <a:spcAft>
                          <a:spcPts val="0"/>
                        </a:spcAft>
                        <a:buNone/>
                      </a:pPr>
                      <a:r>
                        <a:rPr lang="en" dirty="0"/>
                        <a:t>r6,e10,1,2</a:t>
                      </a:r>
                      <a:endParaRPr dirty="0"/>
                    </a:p>
                  </a:txBody>
                  <a:tcPr marL="91425" marR="91425" marT="91425" marB="91425"/>
                </a:tc>
                <a:extLst>
                  <a:ext uri="{0D108BD9-81ED-4DB2-BD59-A6C34878D82A}">
                    <a16:rowId xmlns:a16="http://schemas.microsoft.com/office/drawing/2014/main" val="10005"/>
                  </a:ext>
                </a:extLst>
              </a:tr>
            </a:tbl>
          </a:graphicData>
        </a:graphic>
      </p:graphicFrame>
      <p:sp>
        <p:nvSpPr>
          <p:cNvPr id="2" name="文本框 1">
            <a:extLst>
              <a:ext uri="{FF2B5EF4-FFF2-40B4-BE49-F238E27FC236}">
                <a16:creationId xmlns:a16="http://schemas.microsoft.com/office/drawing/2014/main" id="{9D9F513A-26EB-49F2-8315-7FCB5DA5C8D6}"/>
              </a:ext>
            </a:extLst>
          </p:cNvPr>
          <p:cNvSpPr txBox="1"/>
          <p:nvPr/>
        </p:nvSpPr>
        <p:spPr>
          <a:xfrm>
            <a:off x="0" y="1260763"/>
            <a:ext cx="2164375" cy="307777"/>
          </a:xfrm>
          <a:prstGeom prst="rect">
            <a:avLst/>
          </a:prstGeom>
          <a:noFill/>
        </p:spPr>
        <p:txBody>
          <a:bodyPr wrap="none" rtlCol="0">
            <a:spAutoFit/>
          </a:bodyPr>
          <a:lstStyle/>
          <a:p>
            <a:r>
              <a:rPr lang="en-US" altLang="zh-CN" dirty="0"/>
              <a:t>Initial priority queue (PQ)</a:t>
            </a:r>
            <a:endParaRPr lang="en-US" dirty="0"/>
          </a:p>
        </p:txBody>
      </p:sp>
      <p:cxnSp>
        <p:nvCxnSpPr>
          <p:cNvPr id="4" name="直接箭头连接符 3">
            <a:extLst>
              <a:ext uri="{FF2B5EF4-FFF2-40B4-BE49-F238E27FC236}">
                <a16:creationId xmlns:a16="http://schemas.microsoft.com/office/drawing/2014/main" id="{B6FEAEC3-0D7F-4850-9693-78C61CCCDAC9}"/>
              </a:ext>
            </a:extLst>
          </p:cNvPr>
          <p:cNvCxnSpPr>
            <a:cxnSpLocks/>
          </p:cNvCxnSpPr>
          <p:nvPr/>
        </p:nvCxnSpPr>
        <p:spPr>
          <a:xfrm>
            <a:off x="1468582" y="1918855"/>
            <a:ext cx="609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70D7A6F3-4CF1-477B-9FF0-319FC4B7D8BE}"/>
              </a:ext>
            </a:extLst>
          </p:cNvPr>
          <p:cNvSpPr txBox="1"/>
          <p:nvPr/>
        </p:nvSpPr>
        <p:spPr>
          <a:xfrm>
            <a:off x="2078182" y="1805781"/>
            <a:ext cx="990884" cy="316679"/>
          </a:xfrm>
          <a:prstGeom prst="rect">
            <a:avLst/>
          </a:prstGeom>
          <a:noFill/>
        </p:spPr>
        <p:txBody>
          <a:bodyPr wrap="square">
            <a:spAutoFit/>
          </a:bodyPr>
          <a:lstStyle/>
          <a:p>
            <a:pPr marL="0" lvl="0" indent="0" algn="l" rtl="0">
              <a:spcBef>
                <a:spcPts val="0"/>
              </a:spcBef>
              <a:spcAft>
                <a:spcPts val="0"/>
              </a:spcAft>
              <a:buNone/>
            </a:pPr>
            <a:r>
              <a:rPr lang="en-US" dirty="0"/>
              <a:t>r1,e1,1,9</a:t>
            </a:r>
          </a:p>
        </p:txBody>
      </p:sp>
      <p:sp>
        <p:nvSpPr>
          <p:cNvPr id="11" name="文本框 10">
            <a:extLst>
              <a:ext uri="{FF2B5EF4-FFF2-40B4-BE49-F238E27FC236}">
                <a16:creationId xmlns:a16="http://schemas.microsoft.com/office/drawing/2014/main" id="{157F2D26-F39C-45E3-B55B-8E8ED4079BF9}"/>
              </a:ext>
            </a:extLst>
          </p:cNvPr>
          <p:cNvSpPr txBox="1"/>
          <p:nvPr/>
        </p:nvSpPr>
        <p:spPr>
          <a:xfrm>
            <a:off x="7477161" y="1511399"/>
            <a:ext cx="569768" cy="307777"/>
          </a:xfrm>
          <a:prstGeom prst="rect">
            <a:avLst/>
          </a:prstGeom>
          <a:noFill/>
        </p:spPr>
        <p:txBody>
          <a:bodyPr wrap="square">
            <a:spAutoFit/>
          </a:bodyPr>
          <a:lstStyle/>
          <a:p>
            <a:r>
              <a:rPr lang="en-US" dirty="0"/>
              <a:t>I(e1)</a:t>
            </a:r>
          </a:p>
        </p:txBody>
      </p:sp>
      <p:sp>
        <p:nvSpPr>
          <p:cNvPr id="12" name="文本框 11">
            <a:extLst>
              <a:ext uri="{FF2B5EF4-FFF2-40B4-BE49-F238E27FC236}">
                <a16:creationId xmlns:a16="http://schemas.microsoft.com/office/drawing/2014/main" id="{18D44D3B-1800-487C-8E47-4B7008BDC707}"/>
              </a:ext>
            </a:extLst>
          </p:cNvPr>
          <p:cNvSpPr txBox="1"/>
          <p:nvPr/>
        </p:nvSpPr>
        <p:spPr>
          <a:xfrm>
            <a:off x="6643897" y="3650016"/>
            <a:ext cx="1104785" cy="307777"/>
          </a:xfrm>
          <a:prstGeom prst="rect">
            <a:avLst/>
          </a:prstGeom>
          <a:noFill/>
        </p:spPr>
        <p:txBody>
          <a:bodyPr wrap="square">
            <a:spAutoFit/>
          </a:bodyPr>
          <a:lstStyle/>
          <a:p>
            <a:pPr marL="0" lvl="0" indent="0" algn="l" rtl="0">
              <a:spcBef>
                <a:spcPts val="0"/>
              </a:spcBef>
              <a:spcAft>
                <a:spcPts val="0"/>
              </a:spcAft>
              <a:buNone/>
            </a:pPr>
            <a:r>
              <a:rPr lang="en-US" dirty="0"/>
              <a:t>r2, e2, 2, 8</a:t>
            </a:r>
          </a:p>
        </p:txBody>
      </p:sp>
      <p:cxnSp>
        <p:nvCxnSpPr>
          <p:cNvPr id="15" name="直接箭头连接符 14">
            <a:extLst>
              <a:ext uri="{FF2B5EF4-FFF2-40B4-BE49-F238E27FC236}">
                <a16:creationId xmlns:a16="http://schemas.microsoft.com/office/drawing/2014/main" id="{C43A46E1-A7B4-4E61-8244-3D7152BB111B}"/>
              </a:ext>
            </a:extLst>
          </p:cNvPr>
          <p:cNvCxnSpPr>
            <a:cxnSpLocks/>
          </p:cNvCxnSpPr>
          <p:nvPr/>
        </p:nvCxnSpPr>
        <p:spPr>
          <a:xfrm>
            <a:off x="2966023" y="1959669"/>
            <a:ext cx="2060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E12910BD-CE23-47FF-8201-2412B043EAA8}"/>
              </a:ext>
            </a:extLst>
          </p:cNvPr>
          <p:cNvSpPr txBox="1"/>
          <p:nvPr/>
        </p:nvSpPr>
        <p:spPr>
          <a:xfrm>
            <a:off x="2614209" y="1557566"/>
            <a:ext cx="1042576" cy="523220"/>
          </a:xfrm>
          <a:prstGeom prst="rect">
            <a:avLst/>
          </a:prstGeom>
          <a:noFill/>
        </p:spPr>
        <p:txBody>
          <a:bodyPr wrap="square" rtlCol="0">
            <a:spAutoFit/>
          </a:bodyPr>
          <a:lstStyle/>
          <a:p>
            <a:r>
              <a:rPr lang="en-US" dirty="0"/>
              <a:t>Store I(e1)</a:t>
            </a:r>
          </a:p>
          <a:p>
            <a:endParaRPr lang="en-US" dirty="0"/>
          </a:p>
        </p:txBody>
      </p:sp>
      <p:sp>
        <p:nvSpPr>
          <p:cNvPr id="18" name="文本框 17">
            <a:extLst>
              <a:ext uri="{FF2B5EF4-FFF2-40B4-BE49-F238E27FC236}">
                <a16:creationId xmlns:a16="http://schemas.microsoft.com/office/drawing/2014/main" id="{0EBC04A0-CCA0-4E34-BA69-17D7124B9FA0}"/>
              </a:ext>
            </a:extLst>
          </p:cNvPr>
          <p:cNvSpPr txBox="1"/>
          <p:nvPr/>
        </p:nvSpPr>
        <p:spPr>
          <a:xfrm>
            <a:off x="2603110" y="2286055"/>
            <a:ext cx="670034" cy="307777"/>
          </a:xfrm>
          <a:prstGeom prst="rect">
            <a:avLst/>
          </a:prstGeom>
          <a:noFill/>
        </p:spPr>
        <p:txBody>
          <a:bodyPr wrap="square" rtlCol="0">
            <a:spAutoFit/>
          </a:bodyPr>
          <a:lstStyle/>
          <a:p>
            <a:r>
              <a:rPr lang="en-US" dirty="0"/>
              <a:t>insert</a:t>
            </a:r>
          </a:p>
        </p:txBody>
      </p:sp>
      <p:sp>
        <p:nvSpPr>
          <p:cNvPr id="21" name="箭头: 右 20">
            <a:extLst>
              <a:ext uri="{FF2B5EF4-FFF2-40B4-BE49-F238E27FC236}">
                <a16:creationId xmlns:a16="http://schemas.microsoft.com/office/drawing/2014/main" id="{C4C967BC-8007-4454-A02C-27BF0F469B51}"/>
              </a:ext>
            </a:extLst>
          </p:cNvPr>
          <p:cNvSpPr/>
          <p:nvPr/>
        </p:nvSpPr>
        <p:spPr>
          <a:xfrm>
            <a:off x="3986291" y="2539526"/>
            <a:ext cx="874986" cy="50409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表格 21">
            <a:extLst>
              <a:ext uri="{FF2B5EF4-FFF2-40B4-BE49-F238E27FC236}">
                <a16:creationId xmlns:a16="http://schemas.microsoft.com/office/drawing/2014/main" id="{DA2F7CFD-3332-4AE0-931F-F5321A19E480}"/>
              </a:ext>
            </a:extLst>
          </p:cNvPr>
          <p:cNvGraphicFramePr>
            <a:graphicFrameLocks noGrp="1"/>
          </p:cNvGraphicFramePr>
          <p:nvPr>
            <p:extLst>
              <p:ext uri="{D42A27DB-BD31-4B8C-83A1-F6EECF244321}">
                <p14:modId xmlns:p14="http://schemas.microsoft.com/office/powerpoint/2010/main" val="4260473852"/>
              </p:ext>
            </p:extLst>
          </p:nvPr>
        </p:nvGraphicFramePr>
        <p:xfrm>
          <a:off x="5028854" y="1669642"/>
          <a:ext cx="1262365" cy="2288151"/>
        </p:xfrm>
        <a:graphic>
          <a:graphicData uri="http://schemas.openxmlformats.org/drawingml/2006/table">
            <a:tbl>
              <a:tblPr>
                <a:tableStyleId>{C60F6066-F46A-44FC-9FB4-3E1AA966110B}</a:tableStyleId>
              </a:tblPr>
              <a:tblGrid>
                <a:gridCol w="1262365">
                  <a:extLst>
                    <a:ext uri="{9D8B030D-6E8A-4147-A177-3AD203B41FA5}">
                      <a16:colId xmlns:a16="http://schemas.microsoft.com/office/drawing/2014/main" val="2347632106"/>
                    </a:ext>
                  </a:extLst>
                </a:gridCol>
              </a:tblGrid>
              <a:tr h="308490">
                <a:tc>
                  <a:txBody>
                    <a:bodyPr/>
                    <a:lstStyle/>
                    <a:p>
                      <a:pPr algn="ctr" fontAlgn="b"/>
                      <a:r>
                        <a:rPr lang="en-US" sz="1600" u="none" strike="noStrike" dirty="0">
                          <a:effectLst/>
                        </a:rPr>
                        <a:t>r1,e1,1,9</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73028132"/>
                  </a:ext>
                </a:extLst>
              </a:tr>
              <a:tr h="290699">
                <a:tc>
                  <a:txBody>
                    <a:bodyPr/>
                    <a:lstStyle/>
                    <a:p>
                      <a:pPr algn="ctr" fontAlgn="b"/>
                      <a:r>
                        <a:rPr lang="en-US" sz="1600" u="none" strike="noStrike" dirty="0">
                          <a:effectLst/>
                        </a:rPr>
                        <a:t>r2,e1,1,9</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01952837"/>
                  </a:ext>
                </a:extLst>
              </a:tr>
              <a:tr h="290699">
                <a:tc>
                  <a:txBody>
                    <a:bodyPr/>
                    <a:lstStyle/>
                    <a:p>
                      <a:pPr algn="ctr" fontAlgn="b"/>
                      <a:r>
                        <a:rPr lang="en-US" sz="1600" u="none" strike="noStrike" dirty="0">
                          <a:solidFill>
                            <a:srgbClr val="FF0000"/>
                          </a:solidFill>
                          <a:effectLst/>
                        </a:rPr>
                        <a:t>r1,e2,2,8</a:t>
                      </a:r>
                      <a:endParaRPr lang="en-US" sz="16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52819182"/>
                  </a:ext>
                </a:extLst>
              </a:tr>
              <a:tr h="290699">
                <a:tc>
                  <a:txBody>
                    <a:bodyPr/>
                    <a:lstStyle/>
                    <a:p>
                      <a:pPr algn="ctr" fontAlgn="b"/>
                      <a:r>
                        <a:rPr lang="en-US" sz="1600" u="none" strike="noStrike" dirty="0">
                          <a:effectLst/>
                        </a:rPr>
                        <a:t>r3,e3,1,7</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05036251"/>
                  </a:ext>
                </a:extLst>
              </a:tr>
              <a:tr h="290699">
                <a:tc>
                  <a:txBody>
                    <a:bodyPr/>
                    <a:lstStyle/>
                    <a:p>
                      <a:pPr algn="ctr" fontAlgn="b"/>
                      <a:r>
                        <a:rPr lang="en-US" sz="1600" u="none" strike="noStrike">
                          <a:effectLst/>
                        </a:rPr>
                        <a:t>r4,e4,1,3</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11839908"/>
                  </a:ext>
                </a:extLst>
              </a:tr>
              <a:tr h="290699">
                <a:tc>
                  <a:txBody>
                    <a:bodyPr/>
                    <a:lstStyle/>
                    <a:p>
                      <a:pPr algn="ctr" fontAlgn="b"/>
                      <a:r>
                        <a:rPr lang="en-US" sz="1600" u="none" strike="noStrike">
                          <a:effectLst/>
                        </a:rPr>
                        <a:t>r5,e8,1,3</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62590962"/>
                  </a:ext>
                </a:extLst>
              </a:tr>
              <a:tr h="526166">
                <a:tc>
                  <a:txBody>
                    <a:bodyPr/>
                    <a:lstStyle/>
                    <a:p>
                      <a:pPr algn="ctr" fontAlgn="b"/>
                      <a:r>
                        <a:rPr lang="en-US" sz="1600" u="none" strike="noStrike" dirty="0">
                          <a:effectLst/>
                        </a:rPr>
                        <a:t>r6,e10,1,2</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81308325"/>
                  </a:ext>
                </a:extLst>
              </a:tr>
            </a:tbl>
          </a:graphicData>
        </a:graphic>
      </p:graphicFrame>
      <p:cxnSp>
        <p:nvCxnSpPr>
          <p:cNvPr id="24" name="直接箭头连接符 23">
            <a:extLst>
              <a:ext uri="{FF2B5EF4-FFF2-40B4-BE49-F238E27FC236}">
                <a16:creationId xmlns:a16="http://schemas.microsoft.com/office/drawing/2014/main" id="{A265D7FC-E198-4CA3-A51D-1052F190CAEB}"/>
              </a:ext>
            </a:extLst>
          </p:cNvPr>
          <p:cNvCxnSpPr/>
          <p:nvPr/>
        </p:nvCxnSpPr>
        <p:spPr>
          <a:xfrm>
            <a:off x="6297055" y="2134877"/>
            <a:ext cx="3468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360D8204-0058-48AD-A0FF-231B616CD415}"/>
              </a:ext>
            </a:extLst>
          </p:cNvPr>
          <p:cNvSpPr txBox="1"/>
          <p:nvPr/>
        </p:nvSpPr>
        <p:spPr>
          <a:xfrm>
            <a:off x="6566363" y="1989890"/>
            <a:ext cx="930390" cy="307777"/>
          </a:xfrm>
          <a:prstGeom prst="rect">
            <a:avLst/>
          </a:prstGeom>
          <a:noFill/>
        </p:spPr>
        <p:txBody>
          <a:bodyPr wrap="square">
            <a:spAutoFit/>
          </a:bodyPr>
          <a:lstStyle/>
          <a:p>
            <a:pPr algn="ctr" fontAlgn="b"/>
            <a:r>
              <a:rPr lang="en-US" sz="1400" u="none" strike="noStrike" dirty="0">
                <a:effectLst/>
              </a:rPr>
              <a:t>r2,e1,1,9</a:t>
            </a:r>
            <a:endParaRPr lang="en-US" sz="1400" i="0" u="none" strike="noStrike" dirty="0">
              <a:solidFill>
                <a:srgbClr val="000000"/>
              </a:solidFill>
              <a:effectLst/>
              <a:latin typeface="Calibri" panose="020F0502020204030204" pitchFamily="34" charset="0"/>
            </a:endParaRPr>
          </a:p>
        </p:txBody>
      </p:sp>
      <p:sp>
        <p:nvSpPr>
          <p:cNvPr id="31" name="文本框 30">
            <a:extLst>
              <a:ext uri="{FF2B5EF4-FFF2-40B4-BE49-F238E27FC236}">
                <a16:creationId xmlns:a16="http://schemas.microsoft.com/office/drawing/2014/main" id="{BB5B928A-FD3B-489A-8571-5585875C238D}"/>
              </a:ext>
            </a:extLst>
          </p:cNvPr>
          <p:cNvSpPr txBox="1"/>
          <p:nvPr/>
        </p:nvSpPr>
        <p:spPr>
          <a:xfrm>
            <a:off x="7477161" y="1985438"/>
            <a:ext cx="990884" cy="316679"/>
          </a:xfrm>
          <a:prstGeom prst="rect">
            <a:avLst/>
          </a:prstGeom>
          <a:noFill/>
        </p:spPr>
        <p:txBody>
          <a:bodyPr wrap="square">
            <a:spAutoFit/>
          </a:bodyPr>
          <a:lstStyle/>
          <a:p>
            <a:pPr marL="0" lvl="0" indent="0" algn="l" rtl="0">
              <a:spcBef>
                <a:spcPts val="0"/>
              </a:spcBef>
              <a:spcAft>
                <a:spcPts val="0"/>
              </a:spcAft>
              <a:buNone/>
            </a:pPr>
            <a:r>
              <a:rPr lang="en-US" dirty="0"/>
              <a:t>r1,e1,1,9</a:t>
            </a:r>
          </a:p>
        </p:txBody>
      </p:sp>
      <p:cxnSp>
        <p:nvCxnSpPr>
          <p:cNvPr id="32" name="直接箭头连接符 31">
            <a:extLst>
              <a:ext uri="{FF2B5EF4-FFF2-40B4-BE49-F238E27FC236}">
                <a16:creationId xmlns:a16="http://schemas.microsoft.com/office/drawing/2014/main" id="{744520FE-F4AA-4CC6-8218-53DA8260C311}"/>
              </a:ext>
            </a:extLst>
          </p:cNvPr>
          <p:cNvCxnSpPr>
            <a:stCxn id="11" idx="2"/>
          </p:cNvCxnSpPr>
          <p:nvPr/>
        </p:nvCxnSpPr>
        <p:spPr>
          <a:xfrm flipH="1">
            <a:off x="7751539" y="1819176"/>
            <a:ext cx="10506" cy="240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a:extLst>
              <a:ext uri="{FF2B5EF4-FFF2-40B4-BE49-F238E27FC236}">
                <a16:creationId xmlns:a16="http://schemas.microsoft.com/office/drawing/2014/main" id="{EFA1DC2B-8F61-4A1C-8FCF-16217C8B2E9C}"/>
              </a:ext>
            </a:extLst>
          </p:cNvPr>
          <p:cNvCxnSpPr>
            <a:stCxn id="28" idx="2"/>
          </p:cNvCxnSpPr>
          <p:nvPr/>
        </p:nvCxnSpPr>
        <p:spPr>
          <a:xfrm>
            <a:off x="7031558" y="2297667"/>
            <a:ext cx="386118" cy="618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a:extLst>
              <a:ext uri="{FF2B5EF4-FFF2-40B4-BE49-F238E27FC236}">
                <a16:creationId xmlns:a16="http://schemas.microsoft.com/office/drawing/2014/main" id="{B71BFB53-CF0E-4AE7-9795-1751FA621124}"/>
              </a:ext>
            </a:extLst>
          </p:cNvPr>
          <p:cNvCxnSpPr>
            <a:cxnSpLocks/>
            <a:stCxn id="31" idx="2"/>
          </p:cNvCxnSpPr>
          <p:nvPr/>
        </p:nvCxnSpPr>
        <p:spPr>
          <a:xfrm flipH="1">
            <a:off x="7496753" y="2302117"/>
            <a:ext cx="475850" cy="614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文本框 40">
            <a:extLst>
              <a:ext uri="{FF2B5EF4-FFF2-40B4-BE49-F238E27FC236}">
                <a16:creationId xmlns:a16="http://schemas.microsoft.com/office/drawing/2014/main" id="{569135E6-A663-4043-8185-165711261FDC}"/>
              </a:ext>
            </a:extLst>
          </p:cNvPr>
          <p:cNvSpPr txBox="1"/>
          <p:nvPr/>
        </p:nvSpPr>
        <p:spPr>
          <a:xfrm>
            <a:off x="6850117" y="2873278"/>
            <a:ext cx="1571432" cy="523220"/>
          </a:xfrm>
          <a:prstGeom prst="rect">
            <a:avLst/>
          </a:prstGeom>
          <a:noFill/>
        </p:spPr>
        <p:txBody>
          <a:bodyPr wrap="square">
            <a:spAutoFit/>
          </a:bodyPr>
          <a:lstStyle/>
          <a:p>
            <a:r>
              <a:rPr lang="en-US" dirty="0"/>
              <a:t>Similarity = 7</a:t>
            </a:r>
          </a:p>
          <a:p>
            <a:r>
              <a:rPr lang="en-US" dirty="0"/>
              <a:t>(r1, r2) store in R</a:t>
            </a:r>
          </a:p>
        </p:txBody>
      </p:sp>
      <p:sp>
        <p:nvSpPr>
          <p:cNvPr id="42" name="文本框 41">
            <a:extLst>
              <a:ext uri="{FF2B5EF4-FFF2-40B4-BE49-F238E27FC236}">
                <a16:creationId xmlns:a16="http://schemas.microsoft.com/office/drawing/2014/main" id="{C7FC9568-7056-4D4D-81D2-D0E4EB8B0F31}"/>
              </a:ext>
            </a:extLst>
          </p:cNvPr>
          <p:cNvSpPr txBox="1"/>
          <p:nvPr/>
        </p:nvSpPr>
        <p:spPr>
          <a:xfrm>
            <a:off x="3287888" y="1805780"/>
            <a:ext cx="1104785" cy="307777"/>
          </a:xfrm>
          <a:prstGeom prst="rect">
            <a:avLst/>
          </a:prstGeom>
          <a:noFill/>
        </p:spPr>
        <p:txBody>
          <a:bodyPr wrap="square">
            <a:spAutoFit/>
          </a:bodyPr>
          <a:lstStyle/>
          <a:p>
            <a:pPr marL="0" lvl="0" indent="0" algn="l" rtl="0">
              <a:spcBef>
                <a:spcPts val="0"/>
              </a:spcBef>
              <a:spcAft>
                <a:spcPts val="0"/>
              </a:spcAft>
              <a:buNone/>
            </a:pPr>
            <a:r>
              <a:rPr lang="en-US" dirty="0"/>
              <a:t>r1, e2, 2, 8</a:t>
            </a:r>
          </a:p>
        </p:txBody>
      </p:sp>
      <p:cxnSp>
        <p:nvCxnSpPr>
          <p:cNvPr id="40" name="直接箭头连接符 39">
            <a:extLst>
              <a:ext uri="{FF2B5EF4-FFF2-40B4-BE49-F238E27FC236}">
                <a16:creationId xmlns:a16="http://schemas.microsoft.com/office/drawing/2014/main" id="{07FF9E08-4CF5-46AC-A297-62B22712A000}"/>
              </a:ext>
            </a:extLst>
          </p:cNvPr>
          <p:cNvCxnSpPr>
            <a:stCxn id="12" idx="1"/>
          </p:cNvCxnSpPr>
          <p:nvPr/>
        </p:nvCxnSpPr>
        <p:spPr>
          <a:xfrm flipH="1" flipV="1">
            <a:off x="6291219" y="2539526"/>
            <a:ext cx="352678" cy="1264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a:extLst>
              <a:ext uri="{FF2B5EF4-FFF2-40B4-BE49-F238E27FC236}">
                <a16:creationId xmlns:a16="http://schemas.microsoft.com/office/drawing/2014/main" id="{46356398-A71A-42EB-917D-EE7A3FCB864E}"/>
              </a:ext>
            </a:extLst>
          </p:cNvPr>
          <p:cNvCxnSpPr>
            <a:stCxn id="42" idx="1"/>
          </p:cNvCxnSpPr>
          <p:nvPr/>
        </p:nvCxnSpPr>
        <p:spPr>
          <a:xfrm flipH="1">
            <a:off x="1468582" y="1959669"/>
            <a:ext cx="1819306" cy="491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Minimalist Business Slides XL by Slidesgo">
  <a:themeElements>
    <a:clrScheme name="Simple Light">
      <a:dk1>
        <a:srgbClr val="000000"/>
      </a:dk1>
      <a:lt1>
        <a:srgbClr val="F5F2EE"/>
      </a:lt1>
      <a:dk2>
        <a:srgbClr val="000000"/>
      </a:dk2>
      <a:lt2>
        <a:srgbClr val="EEEEEE"/>
      </a:lt2>
      <a:accent1>
        <a:srgbClr val="3F3533"/>
      </a:accent1>
      <a:accent2>
        <a:srgbClr val="3F3533"/>
      </a:accent2>
      <a:accent3>
        <a:srgbClr val="3F3533"/>
      </a:accent3>
      <a:accent4>
        <a:srgbClr val="3F3533"/>
      </a:accent4>
      <a:accent5>
        <a:srgbClr val="3F3533"/>
      </a:accent5>
      <a:accent6>
        <a:srgbClr val="3F3533"/>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2318</Words>
  <Application>Microsoft Office PowerPoint</Application>
  <PresentationFormat>全屏显示(16:9)</PresentationFormat>
  <Paragraphs>306</Paragraphs>
  <Slides>34</Slides>
  <Notes>32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34</vt:i4>
      </vt:variant>
    </vt:vector>
  </HeadingPairs>
  <TitlesOfParts>
    <vt:vector size="47" baseType="lpstr">
      <vt:lpstr>Vidaloka</vt:lpstr>
      <vt:lpstr>Lato</vt:lpstr>
      <vt:lpstr>Josefin Sans</vt:lpstr>
      <vt:lpstr>Crimson Text</vt:lpstr>
      <vt:lpstr>Open Sans SemiBold</vt:lpstr>
      <vt:lpstr>Arial</vt:lpstr>
      <vt:lpstr>Mako</vt:lpstr>
      <vt:lpstr>Montserrat</vt:lpstr>
      <vt:lpstr>Open Sans</vt:lpstr>
      <vt:lpstr>Calibri</vt:lpstr>
      <vt:lpstr>Merriweather Light</vt:lpstr>
      <vt:lpstr>Russo One</vt:lpstr>
      <vt:lpstr>Minimalist Business Slides XL by Slidesgo</vt:lpstr>
      <vt:lpstr>Summarizing Two Papers on Set Similarity Join Techniques</vt:lpstr>
      <vt:lpstr>Introduction</vt:lpstr>
      <vt:lpstr>Introduction</vt:lpstr>
      <vt:lpstr>Set Similarity Join</vt:lpstr>
      <vt:lpstr>Summary of Paper 1</vt:lpstr>
      <vt:lpstr>Objective &amp; Motivation </vt:lpstr>
      <vt:lpstr>Top-K Concept</vt:lpstr>
      <vt:lpstr>Topk-join</vt:lpstr>
      <vt:lpstr>PowerPoint 演示文稿</vt:lpstr>
      <vt:lpstr>PowerPoint 演示文稿</vt:lpstr>
      <vt:lpstr>PowerPoint 演示文稿</vt:lpstr>
      <vt:lpstr>PowerPoint 演示文稿</vt:lpstr>
      <vt:lpstr>l-Step Size Method</vt:lpstr>
      <vt:lpstr>Adaptive Size Method</vt:lpstr>
      <vt:lpstr>Real-world data</vt:lpstr>
      <vt:lpstr>Experiments and Results-Evaluating The Step Size Based Methods </vt:lpstr>
      <vt:lpstr>Experiments and Results-Evaluating The Step Size Selection </vt:lpstr>
      <vt:lpstr>Experiments and Results-Scalability on Data Size  </vt:lpstr>
      <vt:lpstr>Experiments and Results-Evaluating Other Similarity Function   </vt:lpstr>
      <vt:lpstr>Summary of Paper 2</vt:lpstr>
      <vt:lpstr>Objective &amp; Motivation </vt:lpstr>
      <vt:lpstr>PowerPoint 演示文稿</vt:lpstr>
      <vt:lpstr>Two-level hybrid</vt:lpstr>
      <vt:lpstr>Two-level hybrid</vt:lpstr>
      <vt:lpstr>Experiments and Results   </vt:lpstr>
      <vt:lpstr>Experiments and Results</vt:lpstr>
      <vt:lpstr>Contribution</vt:lpstr>
      <vt:lpstr>Integration</vt:lpstr>
      <vt:lpstr>Feasibility of Combining TkOSSJ and TwoL</vt:lpstr>
      <vt:lpstr>Steps to Combine Methods</vt:lpstr>
      <vt:lpstr>Advantages of the Combined Method</vt:lpstr>
      <vt:lpstr>Reference</vt:lpstr>
      <vt:lpstr>Thanks</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Summarizing Two Papers on Set Similarity Join Techniques</dc:title>
  <dc:creator>Haoyong Ouyang</dc:creator>
  <cp:lastModifiedBy>ouyanghaoyong1993@gmail.com</cp:lastModifiedBy>
  <cp:revision>6</cp:revision>
  <dcterms:modified xsi:type="dcterms:W3CDTF">2024-11-14T05:28:51Z</dcterms:modified>
</cp:coreProperties>
</file>