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1" r:id="rId2"/>
    <p:sldId id="373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8" r:id="rId16"/>
    <p:sldId id="392" r:id="rId17"/>
    <p:sldId id="393" r:id="rId18"/>
    <p:sldId id="394" r:id="rId19"/>
    <p:sldId id="395" r:id="rId20"/>
    <p:sldId id="396" r:id="rId21"/>
    <p:sldId id="399" r:id="rId22"/>
    <p:sldId id="397" r:id="rId23"/>
    <p:sldId id="400" r:id="rId24"/>
    <p:sldId id="401" r:id="rId25"/>
    <p:sldId id="402" r:id="rId26"/>
    <p:sldId id="403" r:id="rId27"/>
    <p:sldId id="404" r:id="rId28"/>
    <p:sldId id="350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900"/>
    <a:srgbClr val="00FF00"/>
    <a:srgbClr val="3366FF"/>
    <a:srgbClr val="3333FF"/>
    <a:srgbClr val="FF6565"/>
    <a:srgbClr val="A80000"/>
    <a:srgbClr val="C8C406"/>
    <a:srgbClr val="D5D000"/>
    <a:srgbClr val="F0FF2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6E0DFF-D08D-40CE-A6A9-034354EC7F68}" v="376" dt="2024-10-16T21:51:14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5"/>
    <p:restoredTop sz="85702" autoAdjust="0"/>
  </p:normalViewPr>
  <p:slideViewPr>
    <p:cSldViewPr>
      <p:cViewPr varScale="1">
        <p:scale>
          <a:sx n="82" d="100"/>
          <a:sy n="82" d="100"/>
        </p:scale>
        <p:origin x="4200" y="40"/>
      </p:cViewPr>
      <p:guideLst>
        <p:guide orient="horz" pos="2160"/>
        <p:guide pos="2880"/>
      </p:guideLst>
    </p:cSldViewPr>
  </p:slid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4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xiang Zhao" userId="7edc51de-0ae1-42c0-bae2-7f1679fa739e" providerId="ADAL" clId="{90FC2C50-CEE6-40E9-82B6-59E8A941E0E4}"/>
    <pc:docChg chg="undo custSel addSld delSld modSld sldOrd">
      <pc:chgData name="Peixiang Zhao" userId="7edc51de-0ae1-42c0-bae2-7f1679fa739e" providerId="ADAL" clId="{90FC2C50-CEE6-40E9-82B6-59E8A941E0E4}" dt="2024-10-06T03:33:43.525" v="3018" actId="6549"/>
      <pc:docMkLst>
        <pc:docMk/>
      </pc:docMkLst>
      <pc:sldChg chg="addSp modSp new mod">
        <pc:chgData name="Peixiang Zhao" userId="7edc51de-0ae1-42c0-bae2-7f1679fa739e" providerId="ADAL" clId="{90FC2C50-CEE6-40E9-82B6-59E8A941E0E4}" dt="2024-10-06T03:33:43.525" v="3018" actId="6549"/>
        <pc:sldMkLst>
          <pc:docMk/>
          <pc:sldMk cId="2544327536" sldId="374"/>
        </pc:sldMkLst>
        <pc:spChg chg="mod">
          <ac:chgData name="Peixiang Zhao" userId="7edc51de-0ae1-42c0-bae2-7f1679fa739e" providerId="ADAL" clId="{90FC2C50-CEE6-40E9-82B6-59E8A941E0E4}" dt="2024-09-17T03:00:24.681" v="14" actId="20577"/>
          <ac:spMkLst>
            <pc:docMk/>
            <pc:sldMk cId="2544327536" sldId="374"/>
            <ac:spMk id="2" creationId="{8F6243A9-8B1F-2F8E-07B7-569FD4F1DF36}"/>
          </ac:spMkLst>
        </pc:spChg>
        <pc:spChg chg="mod">
          <ac:chgData name="Peixiang Zhao" userId="7edc51de-0ae1-42c0-bae2-7f1679fa739e" providerId="ADAL" clId="{90FC2C50-CEE6-40E9-82B6-59E8A941E0E4}" dt="2024-09-18T20:44:16.162" v="276" actId="207"/>
          <ac:spMkLst>
            <pc:docMk/>
            <pc:sldMk cId="2544327536" sldId="374"/>
            <ac:spMk id="3" creationId="{14EE3F6B-0226-C4DF-5A51-52EAA537E350}"/>
          </ac:spMkLst>
        </pc:spChg>
        <pc:spChg chg="add mod">
          <ac:chgData name="Peixiang Zhao" userId="7edc51de-0ae1-42c0-bae2-7f1679fa739e" providerId="ADAL" clId="{90FC2C50-CEE6-40E9-82B6-59E8A941E0E4}" dt="2024-10-06T03:33:43.525" v="3018" actId="6549"/>
          <ac:spMkLst>
            <pc:docMk/>
            <pc:sldMk cId="2544327536" sldId="374"/>
            <ac:spMk id="5" creationId="{8CDF48D9-2DCF-AA98-02FF-09BC068DBFBC}"/>
          </ac:spMkLst>
        </pc:spChg>
        <pc:picChg chg="add mod">
          <ac:chgData name="Peixiang Zhao" userId="7edc51de-0ae1-42c0-bae2-7f1679fa739e" providerId="ADAL" clId="{90FC2C50-CEE6-40E9-82B6-59E8A941E0E4}" dt="2024-09-17T03:04:59.365" v="38" actId="14100"/>
          <ac:picMkLst>
            <pc:docMk/>
            <pc:sldMk cId="2544327536" sldId="374"/>
            <ac:picMk id="1026" creationId="{0FF005C8-097E-C97E-6E88-748D0A3558CB}"/>
          </ac:picMkLst>
        </pc:picChg>
      </pc:sldChg>
      <pc:sldChg chg="addSp delSp modSp new mod">
        <pc:chgData name="Peixiang Zhao" userId="7edc51de-0ae1-42c0-bae2-7f1679fa739e" providerId="ADAL" clId="{90FC2C50-CEE6-40E9-82B6-59E8A941E0E4}" dt="2024-09-17T03:10:11.004" v="275"/>
        <pc:sldMkLst>
          <pc:docMk/>
          <pc:sldMk cId="4284468201" sldId="375"/>
        </pc:sldMkLst>
        <pc:spChg chg="mod">
          <ac:chgData name="Peixiang Zhao" userId="7edc51de-0ae1-42c0-bae2-7f1679fa739e" providerId="ADAL" clId="{90FC2C50-CEE6-40E9-82B6-59E8A941E0E4}" dt="2024-09-17T03:09:58.297" v="273" actId="20577"/>
          <ac:spMkLst>
            <pc:docMk/>
            <pc:sldMk cId="4284468201" sldId="375"/>
            <ac:spMk id="2" creationId="{45E04EBB-D829-F98C-19A8-CFF5EFB9F7C6}"/>
          </ac:spMkLst>
        </pc:spChg>
        <pc:spChg chg="del">
          <ac:chgData name="Peixiang Zhao" userId="7edc51de-0ae1-42c0-bae2-7f1679fa739e" providerId="ADAL" clId="{90FC2C50-CEE6-40E9-82B6-59E8A941E0E4}" dt="2024-09-17T03:10:03.607" v="274" actId="478"/>
          <ac:spMkLst>
            <pc:docMk/>
            <pc:sldMk cId="4284468201" sldId="375"/>
            <ac:spMk id="3" creationId="{DCB26E43-0B7C-E7C7-1CFC-353FBC2DF68E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22" creationId="{8B980001-6661-7E3B-23AA-74E64DE4F53F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23" creationId="{305967EC-4F58-817F-376C-BABC1440B5B8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24" creationId="{7DFF8DBE-BF39-AD4A-3A1E-2DB89706B71A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25" creationId="{D161868C-BE68-E14D-CA38-D6FE8D57DA37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26" creationId="{74E5E8AB-36A4-2AE7-CBD4-2E7013222AFF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27" creationId="{813F0454-7E6E-2F06-FE84-2B7BD084D2CB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28" creationId="{33138C67-3327-CBD5-D2EB-9E514EAD5792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29" creationId="{3D5DD63B-44F9-5F26-AA27-4EA1FF5C2C98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30" creationId="{593860A2-EEC2-220D-8D72-3DF908954E6B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31" creationId="{F0176352-B639-C968-DF36-BFE5825ED188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32" creationId="{FA74ACA9-62D0-9C0D-D385-CFB90D585BA8}"/>
          </ac:spMkLst>
        </pc:sp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5" creationId="{E6FD9132-EAAE-84AD-3952-9FD372318EFC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6" creationId="{ABD21A53-422A-D815-966D-DBE7C1B2AA7E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7" creationId="{94946DED-4CFA-833C-DC2D-34BB0AE541F0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8" creationId="{329805E1-D1F7-570F-B983-4732E3EDF52F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9" creationId="{1EF6ABD2-8133-AD0B-7BBF-A8EB429DD124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0" creationId="{4E79D767-87EE-F3F6-7357-B7BD7E5111DB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1" creationId="{18F588BA-8715-03D5-80F9-F1A56B27C424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2" creationId="{28652BBE-9E61-C920-5574-BA4862BF8B5C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3" creationId="{64F41CA6-43A3-ECDB-B8E6-28394B563429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4" creationId="{D878D5BE-72AC-D438-352D-6B4FFB9718BE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5" creationId="{EA9B7F70-54AD-80B0-54B4-462EBEBE46CF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6" creationId="{19451ABB-363D-04A6-4039-7A9B4396A2E4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7" creationId="{C035D95B-E1DB-AB79-8E76-714EB351D27D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8" creationId="{47889344-F4BD-8D1E-7773-00E5BFC0343E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9" creationId="{2EB78E5F-ED0A-5583-CC8C-9DC8B60EDDC5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20" creationId="{9A32DEC2-0204-5BAC-DE20-DCE303FE7C50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21" creationId="{5D8FE8A2-6E2B-7747-D47F-F362D0C332FF}"/>
          </ac:cxnSpMkLst>
        </pc:cxnChg>
      </pc:sldChg>
      <pc:sldChg chg="addSp modSp new mod modAnim">
        <pc:chgData name="Peixiang Zhao" userId="7edc51de-0ae1-42c0-bae2-7f1679fa739e" providerId="ADAL" clId="{90FC2C50-CEE6-40E9-82B6-59E8A941E0E4}" dt="2024-10-02T04:18:21.686" v="356" actId="1076"/>
        <pc:sldMkLst>
          <pc:docMk/>
          <pc:sldMk cId="3657655587" sldId="376"/>
        </pc:sldMkLst>
        <pc:spChg chg="mod">
          <ac:chgData name="Peixiang Zhao" userId="7edc51de-0ae1-42c0-bae2-7f1679fa739e" providerId="ADAL" clId="{90FC2C50-CEE6-40E9-82B6-59E8A941E0E4}" dt="2024-09-18T20:46:01.438" v="305" actId="20577"/>
          <ac:spMkLst>
            <pc:docMk/>
            <pc:sldMk cId="3657655587" sldId="376"/>
            <ac:spMk id="2" creationId="{6AB6AD61-0159-CD3B-04AB-17945590D1C7}"/>
          </ac:spMkLst>
        </pc:spChg>
        <pc:spChg chg="mod">
          <ac:chgData name="Peixiang Zhao" userId="7edc51de-0ae1-42c0-bae2-7f1679fa739e" providerId="ADAL" clId="{90FC2C50-CEE6-40E9-82B6-59E8A941E0E4}" dt="2024-09-19T02:35:56.998" v="318" actId="207"/>
          <ac:spMkLst>
            <pc:docMk/>
            <pc:sldMk cId="3657655587" sldId="376"/>
            <ac:spMk id="3" creationId="{4ADE7616-BE0B-4FA5-0307-E87175CAA585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5" creationId="{1B4EE99E-2222-779A-A3FB-10087F899266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6" creationId="{6F19B752-9E9A-BE3F-98F4-3EA9A1D4EA16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7" creationId="{22BD934A-86F1-A421-6B73-B0AF31F9AA93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8" creationId="{374A7792-7A32-7D3F-12ED-38A629626C71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9" creationId="{96746487-7661-4CE8-5FA6-CC1A10B65F47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0" creationId="{0111CD33-54F8-6EB1-9E5C-6EB476BFCDF4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1" creationId="{F7339A48-3C7A-7B08-8005-84F2901A8E7C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2" creationId="{3FBD0979-D4F2-C9D2-3EE1-2629B4887E48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3" creationId="{DEC3F727-BE97-42F5-2ADF-B970D9ACE53A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4" creationId="{E739FEAF-8D36-5198-BED2-0158727DE2DB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5" creationId="{3F92F651-FB41-1816-E1F5-CAF32788DD27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6" creationId="{ACF7C2DB-442F-3C74-9E69-D76891968CC3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7" creationId="{A1EA6DF7-7FAE-1A80-69F3-74CFF5314C4D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8" creationId="{4573F774-9D71-4BCE-F850-1C75A07AB03A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9" creationId="{8A5ACAC4-57C7-4E99-424F-CF4CA1095A4F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0" creationId="{C45EBC52-804B-E816-A53F-2E7A698F3B3D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1" creationId="{53517E62-3C25-B739-E510-F8E5B20AD80E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2" creationId="{A4247FFA-BFFF-E0E8-F3B4-F5A72D9DD62D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3" creationId="{96F70F1C-9AE6-D364-6845-8D4C68B77A69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4" creationId="{77C9D3F4-2FDB-F2D8-5913-6BC427AC9159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5" creationId="{D72E8CD1-098F-E965-A6E1-56A62BD5A160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6" creationId="{9795D0EF-5C43-BCEE-9231-5146ACF7CFF0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7" creationId="{2F0067DD-33FC-7380-3C2B-5E5905614D24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8" creationId="{776D53D3-1D5F-9212-564B-2101FAE990B0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9" creationId="{03F5DF67-601F-757A-88A4-11DD1D1EC7E2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0" creationId="{2B03BD6A-1D57-2C3D-2998-EDCD3DBD4708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1" creationId="{54F43072-8B64-D995-511A-0664EE77BCE0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2" creationId="{5D89995F-46AE-B493-ACAF-8A7B8AADA2EF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3" creationId="{6533C629-A4E8-746A-88A9-53D6A1737AEB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4" creationId="{1ACD34CE-8434-7120-6D3E-5E3041B4826D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5" creationId="{87A9E288-80E8-5906-B650-6C09DFB37A7C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6" creationId="{7951E06D-4EA9-9351-1636-3136F794692F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7" creationId="{22A8E950-EE6C-AF52-01B3-C9A3FC4EC272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8" creationId="{BD079D25-4D6C-98A8-C670-18E81F39C709}"/>
          </ac:spMkLst>
        </pc:spChg>
        <pc:spChg chg="add mod">
          <ac:chgData name="Peixiang Zhao" userId="7edc51de-0ae1-42c0-bae2-7f1679fa739e" providerId="ADAL" clId="{90FC2C50-CEE6-40E9-82B6-59E8A941E0E4}" dt="2024-10-02T04:18:06.620" v="351" actId="207"/>
          <ac:spMkLst>
            <pc:docMk/>
            <pc:sldMk cId="3657655587" sldId="376"/>
            <ac:spMk id="39" creationId="{C3358BD1-0CB5-1EB2-1F72-8EEE7613DCAD}"/>
          </ac:spMkLst>
        </pc:spChg>
        <pc:graphicFrameChg chg="add mod">
          <ac:chgData name="Peixiang Zhao" userId="7edc51de-0ae1-42c0-bae2-7f1679fa739e" providerId="ADAL" clId="{90FC2C50-CEE6-40E9-82B6-59E8A941E0E4}" dt="2024-10-02T04:18:21.686" v="356" actId="1076"/>
          <ac:graphicFrameMkLst>
            <pc:docMk/>
            <pc:sldMk cId="3657655587" sldId="376"/>
            <ac:graphicFrameMk id="40" creationId="{873151E2-C4F4-F039-318E-2309EF22838D}"/>
          </ac:graphicFrameMkLst>
        </pc:graphicFrameChg>
      </pc:sldChg>
      <pc:sldChg chg="modSp new mod">
        <pc:chgData name="Peixiang Zhao" userId="7edc51de-0ae1-42c0-bae2-7f1679fa739e" providerId="ADAL" clId="{90FC2C50-CEE6-40E9-82B6-59E8A941E0E4}" dt="2024-10-02T14:47:18.973" v="670" actId="20577"/>
        <pc:sldMkLst>
          <pc:docMk/>
          <pc:sldMk cId="326335786" sldId="377"/>
        </pc:sldMkLst>
        <pc:spChg chg="mod">
          <ac:chgData name="Peixiang Zhao" userId="7edc51de-0ae1-42c0-bae2-7f1679fa739e" providerId="ADAL" clId="{90FC2C50-CEE6-40E9-82B6-59E8A941E0E4}" dt="2024-10-02T04:21:09.732" v="393" actId="20577"/>
          <ac:spMkLst>
            <pc:docMk/>
            <pc:sldMk cId="326335786" sldId="377"/>
            <ac:spMk id="2" creationId="{A948B62D-C625-08D2-3FB4-8553F7DD543C}"/>
          </ac:spMkLst>
        </pc:spChg>
        <pc:spChg chg="mod">
          <ac:chgData name="Peixiang Zhao" userId="7edc51de-0ae1-42c0-bae2-7f1679fa739e" providerId="ADAL" clId="{90FC2C50-CEE6-40E9-82B6-59E8A941E0E4}" dt="2024-10-02T14:47:18.973" v="670" actId="20577"/>
          <ac:spMkLst>
            <pc:docMk/>
            <pc:sldMk cId="326335786" sldId="377"/>
            <ac:spMk id="3" creationId="{E1587065-6547-1B49-05BD-942DE64AADDB}"/>
          </ac:spMkLst>
        </pc:spChg>
      </pc:sldChg>
      <pc:sldChg chg="addSp delSp modSp new mod modAnim">
        <pc:chgData name="Peixiang Zhao" userId="7edc51de-0ae1-42c0-bae2-7f1679fa739e" providerId="ADAL" clId="{90FC2C50-CEE6-40E9-82B6-59E8A941E0E4}" dt="2024-10-04T04:29:51.912" v="1352" actId="1076"/>
        <pc:sldMkLst>
          <pc:docMk/>
          <pc:sldMk cId="136789910" sldId="378"/>
        </pc:sldMkLst>
        <pc:spChg chg="mod">
          <ac:chgData name="Peixiang Zhao" userId="7edc51de-0ae1-42c0-bae2-7f1679fa739e" providerId="ADAL" clId="{90FC2C50-CEE6-40E9-82B6-59E8A941E0E4}" dt="2024-10-02T14:20:19.401" v="616" actId="20577"/>
          <ac:spMkLst>
            <pc:docMk/>
            <pc:sldMk cId="136789910" sldId="378"/>
            <ac:spMk id="2" creationId="{CD955F50-EA86-E421-6CC6-D6A776BECC54}"/>
          </ac:spMkLst>
        </pc:spChg>
        <pc:spChg chg="del">
          <ac:chgData name="Peixiang Zhao" userId="7edc51de-0ae1-42c0-bae2-7f1679fa739e" providerId="ADAL" clId="{90FC2C50-CEE6-40E9-82B6-59E8A941E0E4}" dt="2024-10-02T14:20:28.166" v="617" actId="478"/>
          <ac:spMkLst>
            <pc:docMk/>
            <pc:sldMk cId="136789910" sldId="378"/>
            <ac:spMk id="3" creationId="{D6997249-FE42-711C-38FC-0DC8C40F70E4}"/>
          </ac:spMkLst>
        </pc:spChg>
        <pc:spChg chg="mod">
          <ac:chgData name="Peixiang Zhao" userId="7edc51de-0ae1-42c0-bae2-7f1679fa739e" providerId="ADAL" clId="{90FC2C50-CEE6-40E9-82B6-59E8A941E0E4}" dt="2024-10-02T14:22:22.527" v="623" actId="207"/>
          <ac:spMkLst>
            <pc:docMk/>
            <pc:sldMk cId="136789910" sldId="378"/>
            <ac:spMk id="6" creationId="{CEC508A1-61DC-B91B-9D93-1CA887437BAD}"/>
          </ac:spMkLst>
        </pc:spChg>
        <pc:spChg chg="mod">
          <ac:chgData name="Peixiang Zhao" userId="7edc51de-0ae1-42c0-bae2-7f1679fa739e" providerId="ADAL" clId="{90FC2C50-CEE6-40E9-82B6-59E8A941E0E4}" dt="2024-10-02T14:20:28.928" v="618"/>
          <ac:spMkLst>
            <pc:docMk/>
            <pc:sldMk cId="136789910" sldId="378"/>
            <ac:spMk id="7" creationId="{D3AF006F-3465-4B91-5DC8-669E2EF6386D}"/>
          </ac:spMkLst>
        </pc:spChg>
        <pc:spChg chg="mod">
          <ac:chgData name="Peixiang Zhao" userId="7edc51de-0ae1-42c0-bae2-7f1679fa739e" providerId="ADAL" clId="{90FC2C50-CEE6-40E9-82B6-59E8A941E0E4}" dt="2024-10-02T14:26:39.941" v="630" actId="207"/>
          <ac:spMkLst>
            <pc:docMk/>
            <pc:sldMk cId="136789910" sldId="378"/>
            <ac:spMk id="8" creationId="{69BC8381-FF8F-9F4D-EB81-4B0315D04012}"/>
          </ac:spMkLst>
        </pc:spChg>
        <pc:spChg chg="mod">
          <ac:chgData name="Peixiang Zhao" userId="7edc51de-0ae1-42c0-bae2-7f1679fa739e" providerId="ADAL" clId="{90FC2C50-CEE6-40E9-82B6-59E8A941E0E4}" dt="2024-10-02T14:20:28.928" v="618"/>
          <ac:spMkLst>
            <pc:docMk/>
            <pc:sldMk cId="136789910" sldId="378"/>
            <ac:spMk id="9" creationId="{EC5E1048-3A45-4F98-223F-8B8A45799B31}"/>
          </ac:spMkLst>
        </pc:spChg>
        <pc:spChg chg="mod">
          <ac:chgData name="Peixiang Zhao" userId="7edc51de-0ae1-42c0-bae2-7f1679fa739e" providerId="ADAL" clId="{90FC2C50-CEE6-40E9-82B6-59E8A941E0E4}" dt="2024-10-02T14:20:28.928" v="618"/>
          <ac:spMkLst>
            <pc:docMk/>
            <pc:sldMk cId="136789910" sldId="378"/>
            <ac:spMk id="10" creationId="{C16B3B06-1140-6DC0-26C2-E4B04A6A5CA8}"/>
          </ac:spMkLst>
        </pc:spChg>
        <pc:spChg chg="mod">
          <ac:chgData name="Peixiang Zhao" userId="7edc51de-0ae1-42c0-bae2-7f1679fa739e" providerId="ADAL" clId="{90FC2C50-CEE6-40E9-82B6-59E8A941E0E4}" dt="2024-10-02T14:20:28.928" v="618"/>
          <ac:spMkLst>
            <pc:docMk/>
            <pc:sldMk cId="136789910" sldId="378"/>
            <ac:spMk id="17" creationId="{F80D8748-987B-8102-5A10-E90F6A9A168D}"/>
          </ac:spMkLst>
        </pc:spChg>
        <pc:spChg chg="mod">
          <ac:chgData name="Peixiang Zhao" userId="7edc51de-0ae1-42c0-bae2-7f1679fa739e" providerId="ADAL" clId="{90FC2C50-CEE6-40E9-82B6-59E8A941E0E4}" dt="2024-10-02T14:20:28.928" v="618"/>
          <ac:spMkLst>
            <pc:docMk/>
            <pc:sldMk cId="136789910" sldId="378"/>
            <ac:spMk id="18" creationId="{2409C5A9-A210-5D14-48FC-2C478ED8A94F}"/>
          </ac:spMkLst>
        </pc:spChg>
        <pc:spChg chg="mod">
          <ac:chgData name="Peixiang Zhao" userId="7edc51de-0ae1-42c0-bae2-7f1679fa739e" providerId="ADAL" clId="{90FC2C50-CEE6-40E9-82B6-59E8A941E0E4}" dt="2024-10-02T14:20:28.928" v="618"/>
          <ac:spMkLst>
            <pc:docMk/>
            <pc:sldMk cId="136789910" sldId="378"/>
            <ac:spMk id="19" creationId="{C330784F-E3A2-546E-2C2F-867AD87D660D}"/>
          </ac:spMkLst>
        </pc:spChg>
        <pc:spChg chg="add mod">
          <ac:chgData name="Peixiang Zhao" userId="7edc51de-0ae1-42c0-bae2-7f1679fa739e" providerId="ADAL" clId="{90FC2C50-CEE6-40E9-82B6-59E8A941E0E4}" dt="2024-10-02T14:27:30.532" v="637" actId="1038"/>
          <ac:spMkLst>
            <pc:docMk/>
            <pc:sldMk cId="136789910" sldId="378"/>
            <ac:spMk id="21" creationId="{A4445E13-FCD8-EE76-6F4C-290855448F55}"/>
          </ac:spMkLst>
        </pc:spChg>
        <pc:spChg chg="add mod">
          <ac:chgData name="Peixiang Zhao" userId="7edc51de-0ae1-42c0-bae2-7f1679fa739e" providerId="ADAL" clId="{90FC2C50-CEE6-40E9-82B6-59E8A941E0E4}" dt="2024-10-04T04:29:37.793" v="1350" actId="1076"/>
          <ac:spMkLst>
            <pc:docMk/>
            <pc:sldMk cId="136789910" sldId="378"/>
            <ac:spMk id="22" creationId="{DF4DDC24-F323-CBB9-45A5-55C06E85E7F2}"/>
          </ac:spMkLst>
        </pc:spChg>
        <pc:spChg chg="add mod">
          <ac:chgData name="Peixiang Zhao" userId="7edc51de-0ae1-42c0-bae2-7f1679fa739e" providerId="ADAL" clId="{90FC2C50-CEE6-40E9-82B6-59E8A941E0E4}" dt="2024-10-04T04:29:51.912" v="1352" actId="1076"/>
          <ac:spMkLst>
            <pc:docMk/>
            <pc:sldMk cId="136789910" sldId="378"/>
            <ac:spMk id="23" creationId="{F52B6E82-B654-278E-9103-90DC1343F1DF}"/>
          </ac:spMkLst>
        </pc:spChg>
        <pc:grpChg chg="add mod">
          <ac:chgData name="Peixiang Zhao" userId="7edc51de-0ae1-42c0-bae2-7f1679fa739e" providerId="ADAL" clId="{90FC2C50-CEE6-40E9-82B6-59E8A941E0E4}" dt="2024-10-02T14:27:45.527" v="644" actId="1037"/>
          <ac:grpSpMkLst>
            <pc:docMk/>
            <pc:sldMk cId="136789910" sldId="378"/>
            <ac:grpSpMk id="5" creationId="{18B3DDE5-E6FD-8461-00B5-6EF68C49918C}"/>
          </ac:grpSpMkLst>
        </pc:grpChg>
        <pc:grpChg chg="add mod">
          <ac:chgData name="Peixiang Zhao" userId="7edc51de-0ae1-42c0-bae2-7f1679fa739e" providerId="ADAL" clId="{90FC2C50-CEE6-40E9-82B6-59E8A941E0E4}" dt="2024-10-02T14:27:30.532" v="637" actId="1038"/>
          <ac:grpSpMkLst>
            <pc:docMk/>
            <pc:sldMk cId="136789910" sldId="378"/>
            <ac:grpSpMk id="11" creationId="{96787035-3E86-FB9A-E6B5-09161AE151BF}"/>
          </ac:grpSpMkLst>
        </pc:grpChg>
        <pc:graphicFrameChg chg="add mod modGraphic">
          <ac:chgData name="Peixiang Zhao" userId="7edc51de-0ae1-42c0-bae2-7f1679fa739e" providerId="ADAL" clId="{90FC2C50-CEE6-40E9-82B6-59E8A941E0E4}" dt="2024-10-02T14:27:45.527" v="644" actId="1037"/>
          <ac:graphicFrameMkLst>
            <pc:docMk/>
            <pc:sldMk cId="136789910" sldId="378"/>
            <ac:graphicFrameMk id="20" creationId="{F2F72D39-A951-245D-525A-51A0BC780273}"/>
          </ac:graphicFrameMkLst>
        </pc:graphicFrameChg>
        <pc:cxnChg chg="mod">
          <ac:chgData name="Peixiang Zhao" userId="7edc51de-0ae1-42c0-bae2-7f1679fa739e" providerId="ADAL" clId="{90FC2C50-CEE6-40E9-82B6-59E8A941E0E4}" dt="2024-10-02T14:20:28.928" v="618"/>
          <ac:cxnSpMkLst>
            <pc:docMk/>
            <pc:sldMk cId="136789910" sldId="378"/>
            <ac:cxnSpMk id="12" creationId="{31642B09-6F14-7C00-8489-CBACCE828820}"/>
          </ac:cxnSpMkLst>
        </pc:cxnChg>
        <pc:cxnChg chg="mod">
          <ac:chgData name="Peixiang Zhao" userId="7edc51de-0ae1-42c0-bae2-7f1679fa739e" providerId="ADAL" clId="{90FC2C50-CEE6-40E9-82B6-59E8A941E0E4}" dt="2024-10-02T14:20:28.928" v="618"/>
          <ac:cxnSpMkLst>
            <pc:docMk/>
            <pc:sldMk cId="136789910" sldId="378"/>
            <ac:cxnSpMk id="13" creationId="{06C0CAE6-51EA-5FA3-ED20-62A97EA13A3E}"/>
          </ac:cxnSpMkLst>
        </pc:cxnChg>
        <pc:cxnChg chg="mod">
          <ac:chgData name="Peixiang Zhao" userId="7edc51de-0ae1-42c0-bae2-7f1679fa739e" providerId="ADAL" clId="{90FC2C50-CEE6-40E9-82B6-59E8A941E0E4}" dt="2024-10-02T14:20:28.928" v="618"/>
          <ac:cxnSpMkLst>
            <pc:docMk/>
            <pc:sldMk cId="136789910" sldId="378"/>
            <ac:cxnSpMk id="14" creationId="{8D2F7E4E-9E40-F1C9-F55F-A8074ED1A8BB}"/>
          </ac:cxnSpMkLst>
        </pc:cxnChg>
        <pc:cxnChg chg="mod">
          <ac:chgData name="Peixiang Zhao" userId="7edc51de-0ae1-42c0-bae2-7f1679fa739e" providerId="ADAL" clId="{90FC2C50-CEE6-40E9-82B6-59E8A941E0E4}" dt="2024-10-02T14:20:28.928" v="618"/>
          <ac:cxnSpMkLst>
            <pc:docMk/>
            <pc:sldMk cId="136789910" sldId="378"/>
            <ac:cxnSpMk id="15" creationId="{D2680A30-FDA4-0499-7C8F-D71142C5FB34}"/>
          </ac:cxnSpMkLst>
        </pc:cxnChg>
        <pc:cxnChg chg="mod">
          <ac:chgData name="Peixiang Zhao" userId="7edc51de-0ae1-42c0-bae2-7f1679fa739e" providerId="ADAL" clId="{90FC2C50-CEE6-40E9-82B6-59E8A941E0E4}" dt="2024-10-02T14:20:28.928" v="618"/>
          <ac:cxnSpMkLst>
            <pc:docMk/>
            <pc:sldMk cId="136789910" sldId="378"/>
            <ac:cxnSpMk id="16" creationId="{6C9178C5-A423-D1A2-99B0-B171BA78C05B}"/>
          </ac:cxnSpMkLst>
        </pc:cxnChg>
      </pc:sldChg>
      <pc:sldChg chg="addSp modSp new mod">
        <pc:chgData name="Peixiang Zhao" userId="7edc51de-0ae1-42c0-bae2-7f1679fa739e" providerId="ADAL" clId="{90FC2C50-CEE6-40E9-82B6-59E8A941E0E4}" dt="2024-10-02T15:37:30.789" v="887" actId="12"/>
        <pc:sldMkLst>
          <pc:docMk/>
          <pc:sldMk cId="4085816196" sldId="379"/>
        </pc:sldMkLst>
        <pc:spChg chg="mod">
          <ac:chgData name="Peixiang Zhao" userId="7edc51de-0ae1-42c0-bae2-7f1679fa739e" providerId="ADAL" clId="{90FC2C50-CEE6-40E9-82B6-59E8A941E0E4}" dt="2024-10-02T14:51:13.124" v="747" actId="20577"/>
          <ac:spMkLst>
            <pc:docMk/>
            <pc:sldMk cId="4085816196" sldId="379"/>
            <ac:spMk id="2" creationId="{C75D36EC-63AA-6097-F4B5-85E307A7F56E}"/>
          </ac:spMkLst>
        </pc:spChg>
        <pc:spChg chg="mod">
          <ac:chgData name="Peixiang Zhao" userId="7edc51de-0ae1-42c0-bae2-7f1679fa739e" providerId="ADAL" clId="{90FC2C50-CEE6-40E9-82B6-59E8A941E0E4}" dt="2024-10-02T15:37:30.789" v="887" actId="12"/>
          <ac:spMkLst>
            <pc:docMk/>
            <pc:sldMk cId="4085816196" sldId="379"/>
            <ac:spMk id="3" creationId="{336A89A2-F15D-9BF4-0475-FF81DF51637D}"/>
          </ac:spMkLst>
        </pc:spChg>
        <pc:spChg chg="add mod">
          <ac:chgData name="Peixiang Zhao" userId="7edc51de-0ae1-42c0-bae2-7f1679fa739e" providerId="ADAL" clId="{90FC2C50-CEE6-40E9-82B6-59E8A941E0E4}" dt="2024-10-02T15:34:20.590" v="844" actId="1076"/>
          <ac:spMkLst>
            <pc:docMk/>
            <pc:sldMk cId="4085816196" sldId="379"/>
            <ac:spMk id="6" creationId="{1761952F-CE2D-2F10-CF63-5240F95D134F}"/>
          </ac:spMkLst>
        </pc:spChg>
        <pc:graphicFrameChg chg="add mod">
          <ac:chgData name="Peixiang Zhao" userId="7edc51de-0ae1-42c0-bae2-7f1679fa739e" providerId="ADAL" clId="{90FC2C50-CEE6-40E9-82B6-59E8A941E0E4}" dt="2024-10-02T15:34:20.590" v="844" actId="1076"/>
          <ac:graphicFrameMkLst>
            <pc:docMk/>
            <pc:sldMk cId="4085816196" sldId="379"/>
            <ac:graphicFrameMk id="5" creationId="{A059AF63-72C9-11B0-8771-A212776F2F62}"/>
          </ac:graphicFrameMkLst>
        </pc:graphicFrameChg>
      </pc:sldChg>
      <pc:sldChg chg="addSp delSp modSp new mod delAnim modAnim">
        <pc:chgData name="Peixiang Zhao" userId="7edc51de-0ae1-42c0-bae2-7f1679fa739e" providerId="ADAL" clId="{90FC2C50-CEE6-40E9-82B6-59E8A941E0E4}" dt="2024-10-04T04:29:02.010" v="1348" actId="1076"/>
        <pc:sldMkLst>
          <pc:docMk/>
          <pc:sldMk cId="147869409" sldId="380"/>
        </pc:sldMkLst>
        <pc:spChg chg="mod">
          <ac:chgData name="Peixiang Zhao" userId="7edc51de-0ae1-42c0-bae2-7f1679fa739e" providerId="ADAL" clId="{90FC2C50-CEE6-40E9-82B6-59E8A941E0E4}" dt="2024-10-02T14:51:19.274" v="754" actId="20577"/>
          <ac:spMkLst>
            <pc:docMk/>
            <pc:sldMk cId="147869409" sldId="380"/>
            <ac:spMk id="2" creationId="{41B15D42-6247-DA77-7D92-044C07EEFAB9}"/>
          </ac:spMkLst>
        </pc:spChg>
        <pc:spChg chg="del">
          <ac:chgData name="Peixiang Zhao" userId="7edc51de-0ae1-42c0-bae2-7f1679fa739e" providerId="ADAL" clId="{90FC2C50-CEE6-40E9-82B6-59E8A941E0E4}" dt="2024-10-02T14:51:34.355" v="755" actId="478"/>
          <ac:spMkLst>
            <pc:docMk/>
            <pc:sldMk cId="147869409" sldId="380"/>
            <ac:spMk id="3" creationId="{ADE25FE5-D25F-6728-5619-94B2D627E36E}"/>
          </ac:spMkLst>
        </pc:spChg>
        <pc:spChg chg="add del mod">
          <ac:chgData name="Peixiang Zhao" userId="7edc51de-0ae1-42c0-bae2-7f1679fa739e" providerId="ADAL" clId="{90FC2C50-CEE6-40E9-82B6-59E8A941E0E4}" dt="2024-10-02T14:54:24.856" v="772" actId="478"/>
          <ac:spMkLst>
            <pc:docMk/>
            <pc:sldMk cId="147869409" sldId="380"/>
            <ac:spMk id="5" creationId="{0AF9A7CD-F831-919E-EB0E-1B91E928A092}"/>
          </ac:spMkLst>
        </pc:spChg>
        <pc:spChg chg="mod">
          <ac:chgData name="Peixiang Zhao" userId="7edc51de-0ae1-42c0-bae2-7f1679fa739e" providerId="ADAL" clId="{90FC2C50-CEE6-40E9-82B6-59E8A941E0E4}" dt="2024-10-02T14:51:45.474" v="761" actId="1037"/>
          <ac:spMkLst>
            <pc:docMk/>
            <pc:sldMk cId="147869409" sldId="380"/>
            <ac:spMk id="12" creationId="{4CE38FDA-8303-7D0A-FCCB-9F037D7878DA}"/>
          </ac:spMkLst>
        </pc:spChg>
        <pc:spChg chg="mod">
          <ac:chgData name="Peixiang Zhao" userId="7edc51de-0ae1-42c0-bae2-7f1679fa739e" providerId="ADAL" clId="{90FC2C50-CEE6-40E9-82B6-59E8A941E0E4}" dt="2024-10-02T14:51:45.474" v="761" actId="1037"/>
          <ac:spMkLst>
            <pc:docMk/>
            <pc:sldMk cId="147869409" sldId="380"/>
            <ac:spMk id="13" creationId="{AB1B994D-0150-D2D2-9A9A-5C13342F0C6F}"/>
          </ac:spMkLst>
        </pc:spChg>
        <pc:spChg chg="mod">
          <ac:chgData name="Peixiang Zhao" userId="7edc51de-0ae1-42c0-bae2-7f1679fa739e" providerId="ADAL" clId="{90FC2C50-CEE6-40E9-82B6-59E8A941E0E4}" dt="2024-10-02T14:51:45.474" v="761" actId="1037"/>
          <ac:spMkLst>
            <pc:docMk/>
            <pc:sldMk cId="147869409" sldId="380"/>
            <ac:spMk id="14" creationId="{67D9C1A2-D5D0-F8F1-E231-9F618347AB30}"/>
          </ac:spMkLst>
        </pc:spChg>
        <pc:spChg chg="add del mod">
          <ac:chgData name="Peixiang Zhao" userId="7edc51de-0ae1-42c0-bae2-7f1679fa739e" providerId="ADAL" clId="{90FC2C50-CEE6-40E9-82B6-59E8A941E0E4}" dt="2024-10-02T14:53:21.705" v="767" actId="478"/>
          <ac:spMkLst>
            <pc:docMk/>
            <pc:sldMk cId="147869409" sldId="380"/>
            <ac:spMk id="16" creationId="{5DEE4B60-C33F-67AD-2F97-6E80814719EF}"/>
          </ac:spMkLst>
        </pc:spChg>
        <pc:spChg chg="add del mod">
          <ac:chgData name="Peixiang Zhao" userId="7edc51de-0ae1-42c0-bae2-7f1679fa739e" providerId="ADAL" clId="{90FC2C50-CEE6-40E9-82B6-59E8A941E0E4}" dt="2024-10-02T14:54:33.375" v="775" actId="478"/>
          <ac:spMkLst>
            <pc:docMk/>
            <pc:sldMk cId="147869409" sldId="380"/>
            <ac:spMk id="17" creationId="{555A6B53-483B-C19F-9287-83AA26EE5866}"/>
          </ac:spMkLst>
        </pc:spChg>
        <pc:spChg chg="add del mod">
          <ac:chgData name="Peixiang Zhao" userId="7edc51de-0ae1-42c0-bae2-7f1679fa739e" providerId="ADAL" clId="{90FC2C50-CEE6-40E9-82B6-59E8A941E0E4}" dt="2024-10-02T14:54:31.361" v="774" actId="478"/>
          <ac:spMkLst>
            <pc:docMk/>
            <pc:sldMk cId="147869409" sldId="380"/>
            <ac:spMk id="18" creationId="{A90BF4B3-F9C2-A5C0-06B5-36DA45C8F847}"/>
          </ac:spMkLst>
        </pc:spChg>
        <pc:spChg chg="add del mod">
          <ac:chgData name="Peixiang Zhao" userId="7edc51de-0ae1-42c0-bae2-7f1679fa739e" providerId="ADAL" clId="{90FC2C50-CEE6-40E9-82B6-59E8A941E0E4}" dt="2024-10-02T14:54:31.361" v="774" actId="478"/>
          <ac:spMkLst>
            <pc:docMk/>
            <pc:sldMk cId="147869409" sldId="380"/>
            <ac:spMk id="19" creationId="{4E829458-42B8-B081-965C-0C5AD4FAAD1E}"/>
          </ac:spMkLst>
        </pc:spChg>
        <pc:spChg chg="add del mod">
          <ac:chgData name="Peixiang Zhao" userId="7edc51de-0ae1-42c0-bae2-7f1679fa739e" providerId="ADAL" clId="{90FC2C50-CEE6-40E9-82B6-59E8A941E0E4}" dt="2024-10-02T14:54:31.361" v="774" actId="478"/>
          <ac:spMkLst>
            <pc:docMk/>
            <pc:sldMk cId="147869409" sldId="380"/>
            <ac:spMk id="20" creationId="{4B38C6CE-5E34-25AD-C671-72167B3AD58D}"/>
          </ac:spMkLst>
        </pc:spChg>
        <pc:spChg chg="add del mod">
          <ac:chgData name="Peixiang Zhao" userId="7edc51de-0ae1-42c0-bae2-7f1679fa739e" providerId="ADAL" clId="{90FC2C50-CEE6-40E9-82B6-59E8A941E0E4}" dt="2024-10-02T14:54:31.361" v="774" actId="478"/>
          <ac:spMkLst>
            <pc:docMk/>
            <pc:sldMk cId="147869409" sldId="380"/>
            <ac:spMk id="21" creationId="{69A70CB9-D95E-7A58-D987-DDB469A80D6E}"/>
          </ac:spMkLst>
        </pc:spChg>
        <pc:spChg chg="add del mod">
          <ac:chgData name="Peixiang Zhao" userId="7edc51de-0ae1-42c0-bae2-7f1679fa739e" providerId="ADAL" clId="{90FC2C50-CEE6-40E9-82B6-59E8A941E0E4}" dt="2024-10-02T14:54:31.361" v="774" actId="478"/>
          <ac:spMkLst>
            <pc:docMk/>
            <pc:sldMk cId="147869409" sldId="380"/>
            <ac:spMk id="22" creationId="{90C6AD05-7B26-DD08-255D-695E295C6B49}"/>
          </ac:spMkLst>
        </pc:spChg>
        <pc:spChg chg="add del mod">
          <ac:chgData name="Peixiang Zhao" userId="7edc51de-0ae1-42c0-bae2-7f1679fa739e" providerId="ADAL" clId="{90FC2C50-CEE6-40E9-82B6-59E8A941E0E4}" dt="2024-10-02T14:53:56.234" v="770" actId="478"/>
          <ac:spMkLst>
            <pc:docMk/>
            <pc:sldMk cId="147869409" sldId="380"/>
            <ac:spMk id="24" creationId="{880FD2D3-95B0-8914-2C12-208C0448F344}"/>
          </ac:spMkLst>
        </pc:spChg>
        <pc:spChg chg="add del mod">
          <ac:chgData name="Peixiang Zhao" userId="7edc51de-0ae1-42c0-bae2-7f1679fa739e" providerId="ADAL" clId="{90FC2C50-CEE6-40E9-82B6-59E8A941E0E4}" dt="2024-10-02T14:54:31.361" v="774" actId="478"/>
          <ac:spMkLst>
            <pc:docMk/>
            <pc:sldMk cId="147869409" sldId="380"/>
            <ac:spMk id="25" creationId="{31CADA6E-3A8A-5A34-C648-D405D8184CB1}"/>
          </ac:spMkLst>
        </pc:spChg>
        <pc:spChg chg="add del mod">
          <ac:chgData name="Peixiang Zhao" userId="7edc51de-0ae1-42c0-bae2-7f1679fa739e" providerId="ADAL" clId="{90FC2C50-CEE6-40E9-82B6-59E8A941E0E4}" dt="2024-10-02T14:54:31.361" v="774" actId="478"/>
          <ac:spMkLst>
            <pc:docMk/>
            <pc:sldMk cId="147869409" sldId="380"/>
            <ac:spMk id="26" creationId="{A61ACE79-5CA3-3CE0-D713-F13A74E26924}"/>
          </ac:spMkLst>
        </pc:spChg>
        <pc:spChg chg="add del mod">
          <ac:chgData name="Peixiang Zhao" userId="7edc51de-0ae1-42c0-bae2-7f1679fa739e" providerId="ADAL" clId="{90FC2C50-CEE6-40E9-82B6-59E8A941E0E4}" dt="2024-10-02T14:54:27.963" v="773" actId="478"/>
          <ac:spMkLst>
            <pc:docMk/>
            <pc:sldMk cId="147869409" sldId="380"/>
            <ac:spMk id="27" creationId="{E50BA9B9-B716-B4F8-A0CE-74FABAAA3C53}"/>
          </ac:spMkLst>
        </pc:spChg>
        <pc:spChg chg="add mod">
          <ac:chgData name="Peixiang Zhao" userId="7edc51de-0ae1-42c0-bae2-7f1679fa739e" providerId="ADAL" clId="{90FC2C50-CEE6-40E9-82B6-59E8A941E0E4}" dt="2024-10-02T15:30:00.483" v="821" actId="6549"/>
          <ac:spMkLst>
            <pc:docMk/>
            <pc:sldMk cId="147869409" sldId="380"/>
            <ac:spMk id="28" creationId="{1E9D944E-B6CD-7462-71F2-A5E5AAD68F6F}"/>
          </ac:spMkLst>
        </pc:spChg>
        <pc:spChg chg="mod">
          <ac:chgData name="Peixiang Zhao" userId="7edc51de-0ae1-42c0-bae2-7f1679fa739e" providerId="ADAL" clId="{90FC2C50-CEE6-40E9-82B6-59E8A941E0E4}" dt="2024-10-02T14:55:51.957" v="789" actId="1038"/>
          <ac:spMkLst>
            <pc:docMk/>
            <pc:sldMk cId="147869409" sldId="380"/>
            <ac:spMk id="35" creationId="{ED5EC2CA-F664-EB4F-4460-FF6C3110FC72}"/>
          </ac:spMkLst>
        </pc:spChg>
        <pc:spChg chg="mod">
          <ac:chgData name="Peixiang Zhao" userId="7edc51de-0ae1-42c0-bae2-7f1679fa739e" providerId="ADAL" clId="{90FC2C50-CEE6-40E9-82B6-59E8A941E0E4}" dt="2024-10-02T14:55:51.957" v="789" actId="1038"/>
          <ac:spMkLst>
            <pc:docMk/>
            <pc:sldMk cId="147869409" sldId="380"/>
            <ac:spMk id="36" creationId="{BA00A4E7-FC8B-9583-A5B9-ECAF4B12290E}"/>
          </ac:spMkLst>
        </pc:spChg>
        <pc:spChg chg="mod">
          <ac:chgData name="Peixiang Zhao" userId="7edc51de-0ae1-42c0-bae2-7f1679fa739e" providerId="ADAL" clId="{90FC2C50-CEE6-40E9-82B6-59E8A941E0E4}" dt="2024-10-02T14:55:51.957" v="789" actId="1038"/>
          <ac:spMkLst>
            <pc:docMk/>
            <pc:sldMk cId="147869409" sldId="380"/>
            <ac:spMk id="37" creationId="{E0892461-5744-BD50-94FC-1416CC267665}"/>
          </ac:spMkLst>
        </pc:spChg>
        <pc:spChg chg="add mod">
          <ac:chgData name="Peixiang Zhao" userId="7edc51de-0ae1-42c0-bae2-7f1679fa739e" providerId="ADAL" clId="{90FC2C50-CEE6-40E9-82B6-59E8A941E0E4}" dt="2024-10-02T15:30:06.148" v="822" actId="1076"/>
          <ac:spMkLst>
            <pc:docMk/>
            <pc:sldMk cId="147869409" sldId="380"/>
            <ac:spMk id="39" creationId="{322BD5C3-1EC0-2430-FEC1-53D87659152E}"/>
          </ac:spMkLst>
        </pc:spChg>
        <pc:spChg chg="add mod">
          <ac:chgData name="Peixiang Zhao" userId="7edc51de-0ae1-42c0-bae2-7f1679fa739e" providerId="ADAL" clId="{90FC2C50-CEE6-40E9-82B6-59E8A941E0E4}" dt="2024-10-02T15:32:45.422" v="839" actId="1076"/>
          <ac:spMkLst>
            <pc:docMk/>
            <pc:sldMk cId="147869409" sldId="380"/>
            <ac:spMk id="40" creationId="{7F67B283-6714-4EA9-E8E4-58B136ADF053}"/>
          </ac:spMkLst>
        </pc:spChg>
        <pc:spChg chg="add mod">
          <ac:chgData name="Peixiang Zhao" userId="7edc51de-0ae1-42c0-bae2-7f1679fa739e" providerId="ADAL" clId="{90FC2C50-CEE6-40E9-82B6-59E8A941E0E4}" dt="2024-10-02T15:28:10.491" v="809" actId="207"/>
          <ac:spMkLst>
            <pc:docMk/>
            <pc:sldMk cId="147869409" sldId="380"/>
            <ac:spMk id="41" creationId="{FF7CEC14-C04D-66AA-AEAB-DBD00D9BD3EF}"/>
          </ac:spMkLst>
        </pc:spChg>
        <pc:spChg chg="add mod">
          <ac:chgData name="Peixiang Zhao" userId="7edc51de-0ae1-42c0-bae2-7f1679fa739e" providerId="ADAL" clId="{90FC2C50-CEE6-40E9-82B6-59E8A941E0E4}" dt="2024-10-02T15:30:30.285" v="825" actId="1076"/>
          <ac:spMkLst>
            <pc:docMk/>
            <pc:sldMk cId="147869409" sldId="380"/>
            <ac:spMk id="42" creationId="{F990FE45-4D90-15AF-205A-24CD11A3AEF5}"/>
          </ac:spMkLst>
        </pc:spChg>
        <pc:spChg chg="add mod">
          <ac:chgData name="Peixiang Zhao" userId="7edc51de-0ae1-42c0-bae2-7f1679fa739e" providerId="ADAL" clId="{90FC2C50-CEE6-40E9-82B6-59E8A941E0E4}" dt="2024-10-02T15:30:48.518" v="827" actId="1076"/>
          <ac:spMkLst>
            <pc:docMk/>
            <pc:sldMk cId="147869409" sldId="380"/>
            <ac:spMk id="43" creationId="{0DDB4E73-B44F-08A3-1E35-6627A9A86436}"/>
          </ac:spMkLst>
        </pc:spChg>
        <pc:spChg chg="add mod">
          <ac:chgData name="Peixiang Zhao" userId="7edc51de-0ae1-42c0-bae2-7f1679fa739e" providerId="ADAL" clId="{90FC2C50-CEE6-40E9-82B6-59E8A941E0E4}" dt="2024-10-02T15:30:59.483" v="830" actId="14100"/>
          <ac:spMkLst>
            <pc:docMk/>
            <pc:sldMk cId="147869409" sldId="380"/>
            <ac:spMk id="44" creationId="{7B323D3A-439F-6ECA-407F-D1352DB4EC39}"/>
          </ac:spMkLst>
        </pc:spChg>
        <pc:spChg chg="add mod">
          <ac:chgData name="Peixiang Zhao" userId="7edc51de-0ae1-42c0-bae2-7f1679fa739e" providerId="ADAL" clId="{90FC2C50-CEE6-40E9-82B6-59E8A941E0E4}" dt="2024-10-02T15:31:11.705" v="835" actId="14100"/>
          <ac:spMkLst>
            <pc:docMk/>
            <pc:sldMk cId="147869409" sldId="380"/>
            <ac:spMk id="45" creationId="{EB78C71E-452D-9648-16B0-AF7FF68CC652}"/>
          </ac:spMkLst>
        </pc:spChg>
        <pc:spChg chg="add mod">
          <ac:chgData name="Peixiang Zhao" userId="7edc51de-0ae1-42c0-bae2-7f1679fa739e" providerId="ADAL" clId="{90FC2C50-CEE6-40E9-82B6-59E8A941E0E4}" dt="2024-10-02T15:31:24.990" v="838" actId="14100"/>
          <ac:spMkLst>
            <pc:docMk/>
            <pc:sldMk cId="147869409" sldId="380"/>
            <ac:spMk id="46" creationId="{1E936E4E-4F3C-8CDA-118B-9E99B995DA97}"/>
          </ac:spMkLst>
        </pc:spChg>
        <pc:spChg chg="add mod">
          <ac:chgData name="Peixiang Zhao" userId="7edc51de-0ae1-42c0-bae2-7f1679fa739e" providerId="ADAL" clId="{90FC2C50-CEE6-40E9-82B6-59E8A941E0E4}" dt="2024-10-04T04:28:45.093" v="1346" actId="1076"/>
          <ac:spMkLst>
            <pc:docMk/>
            <pc:sldMk cId="147869409" sldId="380"/>
            <ac:spMk id="47" creationId="{5BD60BCF-9E74-DF89-4532-1412F63D6DF6}"/>
          </ac:spMkLst>
        </pc:spChg>
        <pc:spChg chg="add mod">
          <ac:chgData name="Peixiang Zhao" userId="7edc51de-0ae1-42c0-bae2-7f1679fa739e" providerId="ADAL" clId="{90FC2C50-CEE6-40E9-82B6-59E8A941E0E4}" dt="2024-10-04T04:29:02.010" v="1348" actId="1076"/>
          <ac:spMkLst>
            <pc:docMk/>
            <pc:sldMk cId="147869409" sldId="380"/>
            <ac:spMk id="48" creationId="{7F6FEAEF-1068-FCEA-E5B1-AEFDCAA53B5C}"/>
          </ac:spMkLst>
        </pc:spChg>
        <pc:grpChg chg="add del mod">
          <ac:chgData name="Peixiang Zhao" userId="7edc51de-0ae1-42c0-bae2-7f1679fa739e" providerId="ADAL" clId="{90FC2C50-CEE6-40E9-82B6-59E8A941E0E4}" dt="2024-10-02T14:54:31.361" v="774" actId="478"/>
          <ac:grpSpMkLst>
            <pc:docMk/>
            <pc:sldMk cId="147869409" sldId="380"/>
            <ac:grpSpMk id="6" creationId="{457091EA-B3E9-13F9-4AA2-FE809FA9530C}"/>
          </ac:grpSpMkLst>
        </pc:grpChg>
        <pc:grpChg chg="add mod">
          <ac:chgData name="Peixiang Zhao" userId="7edc51de-0ae1-42c0-bae2-7f1679fa739e" providerId="ADAL" clId="{90FC2C50-CEE6-40E9-82B6-59E8A941E0E4}" dt="2024-10-02T15:27:52.940" v="807" actId="1076"/>
          <ac:grpSpMkLst>
            <pc:docMk/>
            <pc:sldMk cId="147869409" sldId="380"/>
            <ac:grpSpMk id="29" creationId="{1CDE7D8D-9DC9-C8B9-E6E7-BA9440D14342}"/>
          </ac:grpSpMkLst>
        </pc:grpChg>
        <pc:graphicFrameChg chg="add del mod">
          <ac:chgData name="Peixiang Zhao" userId="7edc51de-0ae1-42c0-bae2-7f1679fa739e" providerId="ADAL" clId="{90FC2C50-CEE6-40E9-82B6-59E8A941E0E4}" dt="2024-10-02T14:54:31.361" v="774" actId="478"/>
          <ac:graphicFrameMkLst>
            <pc:docMk/>
            <pc:sldMk cId="147869409" sldId="380"/>
            <ac:graphicFrameMk id="15" creationId="{802C437F-10DF-34D7-C7F6-D2544BE575B6}"/>
          </ac:graphicFrameMkLst>
        </pc:graphicFrameChg>
        <pc:graphicFrameChg chg="add mod">
          <ac:chgData name="Peixiang Zhao" userId="7edc51de-0ae1-42c0-bae2-7f1679fa739e" providerId="ADAL" clId="{90FC2C50-CEE6-40E9-82B6-59E8A941E0E4}" dt="2024-10-02T15:27:59.070" v="808" actId="1076"/>
          <ac:graphicFrameMkLst>
            <pc:docMk/>
            <pc:sldMk cId="147869409" sldId="380"/>
            <ac:graphicFrameMk id="38" creationId="{2D56A033-CF20-E457-2880-B5BFFB95E478}"/>
          </ac:graphicFrameMkLst>
        </pc:graphicFrameChg>
        <pc:cxnChg chg="mod">
          <ac:chgData name="Peixiang Zhao" userId="7edc51de-0ae1-42c0-bae2-7f1679fa739e" providerId="ADAL" clId="{90FC2C50-CEE6-40E9-82B6-59E8A941E0E4}" dt="2024-10-02T14:51:45.474" v="761" actId="1037"/>
          <ac:cxnSpMkLst>
            <pc:docMk/>
            <pc:sldMk cId="147869409" sldId="380"/>
            <ac:cxnSpMk id="7" creationId="{C18A3A6C-8071-DF62-8EF4-09322D76FA8D}"/>
          </ac:cxnSpMkLst>
        </pc:cxnChg>
        <pc:cxnChg chg="mod">
          <ac:chgData name="Peixiang Zhao" userId="7edc51de-0ae1-42c0-bae2-7f1679fa739e" providerId="ADAL" clId="{90FC2C50-CEE6-40E9-82B6-59E8A941E0E4}" dt="2024-10-02T14:51:45.474" v="761" actId="1037"/>
          <ac:cxnSpMkLst>
            <pc:docMk/>
            <pc:sldMk cId="147869409" sldId="380"/>
            <ac:cxnSpMk id="8" creationId="{F501A966-87D8-C7B5-6D15-0CF15F3D2D55}"/>
          </ac:cxnSpMkLst>
        </pc:cxnChg>
        <pc:cxnChg chg="mod">
          <ac:chgData name="Peixiang Zhao" userId="7edc51de-0ae1-42c0-bae2-7f1679fa739e" providerId="ADAL" clId="{90FC2C50-CEE6-40E9-82B6-59E8A941E0E4}" dt="2024-10-02T14:51:45.474" v="761" actId="1037"/>
          <ac:cxnSpMkLst>
            <pc:docMk/>
            <pc:sldMk cId="147869409" sldId="380"/>
            <ac:cxnSpMk id="9" creationId="{769274AA-7074-3FE0-FD42-D5961AE2CCDD}"/>
          </ac:cxnSpMkLst>
        </pc:cxnChg>
        <pc:cxnChg chg="mod">
          <ac:chgData name="Peixiang Zhao" userId="7edc51de-0ae1-42c0-bae2-7f1679fa739e" providerId="ADAL" clId="{90FC2C50-CEE6-40E9-82B6-59E8A941E0E4}" dt="2024-10-02T14:51:45.474" v="761" actId="1037"/>
          <ac:cxnSpMkLst>
            <pc:docMk/>
            <pc:sldMk cId="147869409" sldId="380"/>
            <ac:cxnSpMk id="10" creationId="{10415DFA-E7B5-1996-1FCD-682B48BEF6F3}"/>
          </ac:cxnSpMkLst>
        </pc:cxnChg>
        <pc:cxnChg chg="mod">
          <ac:chgData name="Peixiang Zhao" userId="7edc51de-0ae1-42c0-bae2-7f1679fa739e" providerId="ADAL" clId="{90FC2C50-CEE6-40E9-82B6-59E8A941E0E4}" dt="2024-10-02T14:54:31.361" v="774" actId="478"/>
          <ac:cxnSpMkLst>
            <pc:docMk/>
            <pc:sldMk cId="147869409" sldId="380"/>
            <ac:cxnSpMk id="11" creationId="{B2920D28-47EC-0BB5-C2B0-6B0979F1AD92}"/>
          </ac:cxnSpMkLst>
        </pc:cxnChg>
        <pc:cxnChg chg="mod">
          <ac:chgData name="Peixiang Zhao" userId="7edc51de-0ae1-42c0-bae2-7f1679fa739e" providerId="ADAL" clId="{90FC2C50-CEE6-40E9-82B6-59E8A941E0E4}" dt="2024-10-02T14:55:51.957" v="789" actId="1038"/>
          <ac:cxnSpMkLst>
            <pc:docMk/>
            <pc:sldMk cId="147869409" sldId="380"/>
            <ac:cxnSpMk id="30" creationId="{0D9BC01E-0420-7E56-F186-8C8DD29B3B39}"/>
          </ac:cxnSpMkLst>
        </pc:cxnChg>
        <pc:cxnChg chg="mod">
          <ac:chgData name="Peixiang Zhao" userId="7edc51de-0ae1-42c0-bae2-7f1679fa739e" providerId="ADAL" clId="{90FC2C50-CEE6-40E9-82B6-59E8A941E0E4}" dt="2024-10-02T14:55:51.957" v="789" actId="1038"/>
          <ac:cxnSpMkLst>
            <pc:docMk/>
            <pc:sldMk cId="147869409" sldId="380"/>
            <ac:cxnSpMk id="31" creationId="{C6C5AEA7-C171-20E0-898F-70AF99D2CD14}"/>
          </ac:cxnSpMkLst>
        </pc:cxnChg>
        <pc:cxnChg chg="mod">
          <ac:chgData name="Peixiang Zhao" userId="7edc51de-0ae1-42c0-bae2-7f1679fa739e" providerId="ADAL" clId="{90FC2C50-CEE6-40E9-82B6-59E8A941E0E4}" dt="2024-10-02T14:55:51.957" v="789" actId="1038"/>
          <ac:cxnSpMkLst>
            <pc:docMk/>
            <pc:sldMk cId="147869409" sldId="380"/>
            <ac:cxnSpMk id="32" creationId="{8DE3413C-3E8A-02C1-F215-F2DEA5F652D4}"/>
          </ac:cxnSpMkLst>
        </pc:cxnChg>
        <pc:cxnChg chg="mod">
          <ac:chgData name="Peixiang Zhao" userId="7edc51de-0ae1-42c0-bae2-7f1679fa739e" providerId="ADAL" clId="{90FC2C50-CEE6-40E9-82B6-59E8A941E0E4}" dt="2024-10-02T14:55:51.957" v="789" actId="1038"/>
          <ac:cxnSpMkLst>
            <pc:docMk/>
            <pc:sldMk cId="147869409" sldId="380"/>
            <ac:cxnSpMk id="33" creationId="{B5EDFB21-9BD6-B6C4-0964-E591A1886E71}"/>
          </ac:cxnSpMkLst>
        </pc:cxnChg>
        <pc:cxnChg chg="mod">
          <ac:chgData name="Peixiang Zhao" userId="7edc51de-0ae1-42c0-bae2-7f1679fa739e" providerId="ADAL" clId="{90FC2C50-CEE6-40E9-82B6-59E8A941E0E4}" dt="2024-10-02T14:55:51.957" v="789" actId="1038"/>
          <ac:cxnSpMkLst>
            <pc:docMk/>
            <pc:sldMk cId="147869409" sldId="380"/>
            <ac:cxnSpMk id="34" creationId="{13B398C8-DC72-DED9-B2C2-A9575FEF6BDD}"/>
          </ac:cxnSpMkLst>
        </pc:cxnChg>
      </pc:sldChg>
      <pc:sldChg chg="addSp modSp new mod">
        <pc:chgData name="Peixiang Zhao" userId="7edc51de-0ae1-42c0-bae2-7f1679fa739e" providerId="ADAL" clId="{90FC2C50-CEE6-40E9-82B6-59E8A941E0E4}" dt="2024-10-02T16:09:45.011" v="981"/>
        <pc:sldMkLst>
          <pc:docMk/>
          <pc:sldMk cId="2140833518" sldId="381"/>
        </pc:sldMkLst>
        <pc:spChg chg="mod">
          <ac:chgData name="Peixiang Zhao" userId="7edc51de-0ae1-42c0-bae2-7f1679fa739e" providerId="ADAL" clId="{90FC2C50-CEE6-40E9-82B6-59E8A941E0E4}" dt="2024-10-02T15:53:19.578" v="934" actId="255"/>
          <ac:spMkLst>
            <pc:docMk/>
            <pc:sldMk cId="2140833518" sldId="381"/>
            <ac:spMk id="2" creationId="{685255AC-EF17-5440-4FC8-3DCCE5FC40E7}"/>
          </ac:spMkLst>
        </pc:spChg>
        <pc:spChg chg="mod">
          <ac:chgData name="Peixiang Zhao" userId="7edc51de-0ae1-42c0-bae2-7f1679fa739e" providerId="ADAL" clId="{90FC2C50-CEE6-40E9-82B6-59E8A941E0E4}" dt="2024-10-02T15:56:25.191" v="977" actId="113"/>
          <ac:spMkLst>
            <pc:docMk/>
            <pc:sldMk cId="2140833518" sldId="381"/>
            <ac:spMk id="3" creationId="{24BEC704-9C04-ADAD-EA90-4A6CB0AA1D37}"/>
          </ac:spMkLst>
        </pc:spChg>
        <pc:spChg chg="add mod">
          <ac:chgData name="Peixiang Zhao" userId="7edc51de-0ae1-42c0-bae2-7f1679fa739e" providerId="ADAL" clId="{90FC2C50-CEE6-40E9-82B6-59E8A941E0E4}" dt="2024-10-02T15:54:39.392" v="959" actId="1038"/>
          <ac:spMkLst>
            <pc:docMk/>
            <pc:sldMk cId="2140833518" sldId="381"/>
            <ac:spMk id="6" creationId="{D9CFE097-63C5-410D-36ED-973C3CC566E1}"/>
          </ac:spMkLst>
        </pc:spChg>
        <pc:spChg chg="add mod">
          <ac:chgData name="Peixiang Zhao" userId="7edc51de-0ae1-42c0-bae2-7f1679fa739e" providerId="ADAL" clId="{90FC2C50-CEE6-40E9-82B6-59E8A941E0E4}" dt="2024-10-02T15:54:39.392" v="959" actId="1038"/>
          <ac:spMkLst>
            <pc:docMk/>
            <pc:sldMk cId="2140833518" sldId="381"/>
            <ac:spMk id="10" creationId="{BF393464-98D6-3587-1F20-24D96AB820EA}"/>
          </ac:spMkLst>
        </pc:spChg>
        <pc:spChg chg="add mod">
          <ac:chgData name="Peixiang Zhao" userId="7edc51de-0ae1-42c0-bae2-7f1679fa739e" providerId="ADAL" clId="{90FC2C50-CEE6-40E9-82B6-59E8A941E0E4}" dt="2024-10-02T15:54:39.392" v="959" actId="1038"/>
          <ac:spMkLst>
            <pc:docMk/>
            <pc:sldMk cId="2140833518" sldId="381"/>
            <ac:spMk id="11" creationId="{73599F8A-CFCD-85CD-F941-765AAE6D1ABA}"/>
          </ac:spMkLst>
        </pc:spChg>
        <pc:spChg chg="add mod">
          <ac:chgData name="Peixiang Zhao" userId="7edc51de-0ae1-42c0-bae2-7f1679fa739e" providerId="ADAL" clId="{90FC2C50-CEE6-40E9-82B6-59E8A941E0E4}" dt="2024-10-02T15:54:39.392" v="959" actId="1038"/>
          <ac:spMkLst>
            <pc:docMk/>
            <pc:sldMk cId="2140833518" sldId="381"/>
            <ac:spMk id="12" creationId="{91B3E1FA-2305-0FC9-75F5-344ED874B851}"/>
          </ac:spMkLst>
        </pc:spChg>
        <pc:graphicFrameChg chg="add mod">
          <ac:chgData name="Peixiang Zhao" userId="7edc51de-0ae1-42c0-bae2-7f1679fa739e" providerId="ADAL" clId="{90FC2C50-CEE6-40E9-82B6-59E8A941E0E4}" dt="2024-10-02T15:54:39.392" v="959" actId="1038"/>
          <ac:graphicFrameMkLst>
            <pc:docMk/>
            <pc:sldMk cId="2140833518" sldId="381"/>
            <ac:graphicFrameMk id="5" creationId="{69D788A1-D419-BD14-2586-547576992D2D}"/>
          </ac:graphicFrameMkLst>
        </pc:graphicFrameChg>
        <pc:picChg chg="add mod">
          <ac:chgData name="Peixiang Zhao" userId="7edc51de-0ae1-42c0-bae2-7f1679fa739e" providerId="ADAL" clId="{90FC2C50-CEE6-40E9-82B6-59E8A941E0E4}" dt="2024-10-02T16:09:29.160" v="980" actId="1076"/>
          <ac:picMkLst>
            <pc:docMk/>
            <pc:sldMk cId="2140833518" sldId="381"/>
            <ac:picMk id="1026" creationId="{B09B224B-524A-9D86-CE96-65F2991A3F11}"/>
          </ac:picMkLst>
        </pc:picChg>
        <pc:picChg chg="add">
          <ac:chgData name="Peixiang Zhao" userId="7edc51de-0ae1-42c0-bae2-7f1679fa739e" providerId="ADAL" clId="{90FC2C50-CEE6-40E9-82B6-59E8A941E0E4}" dt="2024-10-02T16:09:45.011" v="981"/>
          <ac:picMkLst>
            <pc:docMk/>
            <pc:sldMk cId="2140833518" sldId="381"/>
            <ac:picMk id="1028" creationId="{72FF64AA-B7BD-AB50-1F91-79E5BF817962}"/>
          </ac:picMkLst>
        </pc:picChg>
        <pc:cxnChg chg="add mod">
          <ac:chgData name="Peixiang Zhao" userId="7edc51de-0ae1-42c0-bae2-7f1679fa739e" providerId="ADAL" clId="{90FC2C50-CEE6-40E9-82B6-59E8A941E0E4}" dt="2024-10-02T15:54:39.392" v="959" actId="1038"/>
          <ac:cxnSpMkLst>
            <pc:docMk/>
            <pc:sldMk cId="2140833518" sldId="381"/>
            <ac:cxnSpMk id="7" creationId="{775B349D-86BC-D19C-B33E-3E3B19CE9656}"/>
          </ac:cxnSpMkLst>
        </pc:cxnChg>
        <pc:cxnChg chg="add mod">
          <ac:chgData name="Peixiang Zhao" userId="7edc51de-0ae1-42c0-bae2-7f1679fa739e" providerId="ADAL" clId="{90FC2C50-CEE6-40E9-82B6-59E8A941E0E4}" dt="2024-10-02T15:54:39.392" v="959" actId="1038"/>
          <ac:cxnSpMkLst>
            <pc:docMk/>
            <pc:sldMk cId="2140833518" sldId="381"/>
            <ac:cxnSpMk id="8" creationId="{9C4CB556-1BC9-AAA0-0E66-74F5EACE9E5C}"/>
          </ac:cxnSpMkLst>
        </pc:cxnChg>
        <pc:cxnChg chg="add mod">
          <ac:chgData name="Peixiang Zhao" userId="7edc51de-0ae1-42c0-bae2-7f1679fa739e" providerId="ADAL" clId="{90FC2C50-CEE6-40E9-82B6-59E8A941E0E4}" dt="2024-10-02T15:54:39.392" v="959" actId="1038"/>
          <ac:cxnSpMkLst>
            <pc:docMk/>
            <pc:sldMk cId="2140833518" sldId="381"/>
            <ac:cxnSpMk id="9" creationId="{CC28A210-A0C8-D016-6C08-88709D22C659}"/>
          </ac:cxnSpMkLst>
        </pc:cxnChg>
      </pc:sldChg>
      <pc:sldChg chg="addSp delSp modSp add mod">
        <pc:chgData name="Peixiang Zhao" userId="7edc51de-0ae1-42c0-bae2-7f1679fa739e" providerId="ADAL" clId="{90FC2C50-CEE6-40E9-82B6-59E8A941E0E4}" dt="2024-10-04T04:17:42.716" v="1245" actId="113"/>
        <pc:sldMkLst>
          <pc:docMk/>
          <pc:sldMk cId="1926266806" sldId="382"/>
        </pc:sldMkLst>
        <pc:spChg chg="mod">
          <ac:chgData name="Peixiang Zhao" userId="7edc51de-0ae1-42c0-bae2-7f1679fa739e" providerId="ADAL" clId="{90FC2C50-CEE6-40E9-82B6-59E8A941E0E4}" dt="2024-10-04T04:17:42.716" v="1245" actId="113"/>
          <ac:spMkLst>
            <pc:docMk/>
            <pc:sldMk cId="1926266806" sldId="382"/>
            <ac:spMk id="3" creationId="{24BEC704-9C04-ADAD-EA90-4A6CB0AA1D37}"/>
          </ac:spMkLst>
        </pc:spChg>
        <pc:spChg chg="del">
          <ac:chgData name="Peixiang Zhao" userId="7edc51de-0ae1-42c0-bae2-7f1679fa739e" providerId="ADAL" clId="{90FC2C50-CEE6-40E9-82B6-59E8A941E0E4}" dt="2024-10-02T16:10:01.989" v="983" actId="478"/>
          <ac:spMkLst>
            <pc:docMk/>
            <pc:sldMk cId="1926266806" sldId="382"/>
            <ac:spMk id="6" creationId="{D9CFE097-63C5-410D-36ED-973C3CC566E1}"/>
          </ac:spMkLst>
        </pc:spChg>
        <pc:spChg chg="del">
          <ac:chgData name="Peixiang Zhao" userId="7edc51de-0ae1-42c0-bae2-7f1679fa739e" providerId="ADAL" clId="{90FC2C50-CEE6-40E9-82B6-59E8A941E0E4}" dt="2024-10-02T16:10:01.989" v="983" actId="478"/>
          <ac:spMkLst>
            <pc:docMk/>
            <pc:sldMk cId="1926266806" sldId="382"/>
            <ac:spMk id="10" creationId="{BF393464-98D6-3587-1F20-24D96AB820EA}"/>
          </ac:spMkLst>
        </pc:spChg>
        <pc:spChg chg="del">
          <ac:chgData name="Peixiang Zhao" userId="7edc51de-0ae1-42c0-bae2-7f1679fa739e" providerId="ADAL" clId="{90FC2C50-CEE6-40E9-82B6-59E8A941E0E4}" dt="2024-10-02T16:10:01.989" v="983" actId="478"/>
          <ac:spMkLst>
            <pc:docMk/>
            <pc:sldMk cId="1926266806" sldId="382"/>
            <ac:spMk id="11" creationId="{73599F8A-CFCD-85CD-F941-765AAE6D1ABA}"/>
          </ac:spMkLst>
        </pc:spChg>
        <pc:spChg chg="del">
          <ac:chgData name="Peixiang Zhao" userId="7edc51de-0ae1-42c0-bae2-7f1679fa739e" providerId="ADAL" clId="{90FC2C50-CEE6-40E9-82B6-59E8A941E0E4}" dt="2024-10-02T16:10:01.989" v="983" actId="478"/>
          <ac:spMkLst>
            <pc:docMk/>
            <pc:sldMk cId="1926266806" sldId="382"/>
            <ac:spMk id="12" creationId="{91B3E1FA-2305-0FC9-75F5-344ED874B851}"/>
          </ac:spMkLst>
        </pc:spChg>
        <pc:spChg chg="add mod">
          <ac:chgData name="Peixiang Zhao" userId="7edc51de-0ae1-42c0-bae2-7f1679fa739e" providerId="ADAL" clId="{90FC2C50-CEE6-40E9-82B6-59E8A941E0E4}" dt="2024-10-02T16:13:21.001" v="1023" actId="1038"/>
          <ac:spMkLst>
            <pc:docMk/>
            <pc:sldMk cId="1926266806" sldId="382"/>
            <ac:spMk id="14" creationId="{030609D5-9039-4B7C-A967-55322AB9573A}"/>
          </ac:spMkLst>
        </pc:spChg>
        <pc:spChg chg="add mod">
          <ac:chgData name="Peixiang Zhao" userId="7edc51de-0ae1-42c0-bae2-7f1679fa739e" providerId="ADAL" clId="{90FC2C50-CEE6-40E9-82B6-59E8A941E0E4}" dt="2024-10-02T16:13:21.001" v="1023" actId="1038"/>
          <ac:spMkLst>
            <pc:docMk/>
            <pc:sldMk cId="1926266806" sldId="382"/>
            <ac:spMk id="18" creationId="{FD0D10DB-94EC-426A-F48D-171F34C31A63}"/>
          </ac:spMkLst>
        </pc:spChg>
        <pc:spChg chg="add mod">
          <ac:chgData name="Peixiang Zhao" userId="7edc51de-0ae1-42c0-bae2-7f1679fa739e" providerId="ADAL" clId="{90FC2C50-CEE6-40E9-82B6-59E8A941E0E4}" dt="2024-10-02T16:13:21.001" v="1023" actId="1038"/>
          <ac:spMkLst>
            <pc:docMk/>
            <pc:sldMk cId="1926266806" sldId="382"/>
            <ac:spMk id="19" creationId="{FC7539B0-B33B-4DF3-C268-C488E3FF612B}"/>
          </ac:spMkLst>
        </pc:spChg>
        <pc:spChg chg="add mod">
          <ac:chgData name="Peixiang Zhao" userId="7edc51de-0ae1-42c0-bae2-7f1679fa739e" providerId="ADAL" clId="{90FC2C50-CEE6-40E9-82B6-59E8A941E0E4}" dt="2024-10-02T16:13:21.001" v="1023" actId="1038"/>
          <ac:spMkLst>
            <pc:docMk/>
            <pc:sldMk cId="1926266806" sldId="382"/>
            <ac:spMk id="20" creationId="{00D266E9-A8C3-8562-9B4D-BD7589E4FF69}"/>
          </ac:spMkLst>
        </pc:spChg>
        <pc:spChg chg="add del">
          <ac:chgData name="Peixiang Zhao" userId="7edc51de-0ae1-42c0-bae2-7f1679fa739e" providerId="ADAL" clId="{90FC2C50-CEE6-40E9-82B6-59E8A941E0E4}" dt="2024-10-02T21:51:53.324" v="1035" actId="22"/>
          <ac:spMkLst>
            <pc:docMk/>
            <pc:sldMk cId="1926266806" sldId="382"/>
            <ac:spMk id="22" creationId="{69C623B9-1EFD-F96C-CDB9-B208C54D6DBF}"/>
          </ac:spMkLst>
        </pc:spChg>
        <pc:graphicFrameChg chg="del">
          <ac:chgData name="Peixiang Zhao" userId="7edc51de-0ae1-42c0-bae2-7f1679fa739e" providerId="ADAL" clId="{90FC2C50-CEE6-40E9-82B6-59E8A941E0E4}" dt="2024-10-02T16:10:01.989" v="983" actId="478"/>
          <ac:graphicFrameMkLst>
            <pc:docMk/>
            <pc:sldMk cId="1926266806" sldId="382"/>
            <ac:graphicFrameMk id="5" creationId="{69D788A1-D419-BD14-2586-547576992D2D}"/>
          </ac:graphicFrameMkLst>
        </pc:graphicFrameChg>
        <pc:graphicFrameChg chg="add mod">
          <ac:chgData name="Peixiang Zhao" userId="7edc51de-0ae1-42c0-bae2-7f1679fa739e" providerId="ADAL" clId="{90FC2C50-CEE6-40E9-82B6-59E8A941E0E4}" dt="2024-10-02T16:13:46.080" v="1025" actId="1076"/>
          <ac:graphicFrameMkLst>
            <pc:docMk/>
            <pc:sldMk cId="1926266806" sldId="382"/>
            <ac:graphicFrameMk id="13" creationId="{75D7F50A-878F-A28F-86E1-C3B2421310FD}"/>
          </ac:graphicFrameMkLst>
        </pc:graphicFrameChg>
        <pc:picChg chg="mod">
          <ac:chgData name="Peixiang Zhao" userId="7edc51de-0ae1-42c0-bae2-7f1679fa739e" providerId="ADAL" clId="{90FC2C50-CEE6-40E9-82B6-59E8A941E0E4}" dt="2024-10-04T03:50:28.235" v="1158" actId="1076"/>
          <ac:picMkLst>
            <pc:docMk/>
            <pc:sldMk cId="1926266806" sldId="382"/>
            <ac:picMk id="1026" creationId="{B09B224B-524A-9D86-CE96-65F2991A3F11}"/>
          </ac:picMkLst>
        </pc:picChg>
        <pc:cxnChg chg="del">
          <ac:chgData name="Peixiang Zhao" userId="7edc51de-0ae1-42c0-bae2-7f1679fa739e" providerId="ADAL" clId="{90FC2C50-CEE6-40E9-82B6-59E8A941E0E4}" dt="2024-10-02T16:10:01.989" v="983" actId="478"/>
          <ac:cxnSpMkLst>
            <pc:docMk/>
            <pc:sldMk cId="1926266806" sldId="382"/>
            <ac:cxnSpMk id="7" creationId="{775B349D-86BC-D19C-B33E-3E3B19CE9656}"/>
          </ac:cxnSpMkLst>
        </pc:cxnChg>
        <pc:cxnChg chg="del">
          <ac:chgData name="Peixiang Zhao" userId="7edc51de-0ae1-42c0-bae2-7f1679fa739e" providerId="ADAL" clId="{90FC2C50-CEE6-40E9-82B6-59E8A941E0E4}" dt="2024-10-02T16:10:01.989" v="983" actId="478"/>
          <ac:cxnSpMkLst>
            <pc:docMk/>
            <pc:sldMk cId="1926266806" sldId="382"/>
            <ac:cxnSpMk id="8" creationId="{9C4CB556-1BC9-AAA0-0E66-74F5EACE9E5C}"/>
          </ac:cxnSpMkLst>
        </pc:cxnChg>
        <pc:cxnChg chg="del mod">
          <ac:chgData name="Peixiang Zhao" userId="7edc51de-0ae1-42c0-bae2-7f1679fa739e" providerId="ADAL" clId="{90FC2C50-CEE6-40E9-82B6-59E8A941E0E4}" dt="2024-10-02T16:10:01.989" v="983" actId="478"/>
          <ac:cxnSpMkLst>
            <pc:docMk/>
            <pc:sldMk cId="1926266806" sldId="382"/>
            <ac:cxnSpMk id="9" creationId="{CC28A210-A0C8-D016-6C08-88709D22C659}"/>
          </ac:cxnSpMkLst>
        </pc:cxnChg>
        <pc:cxnChg chg="add mod">
          <ac:chgData name="Peixiang Zhao" userId="7edc51de-0ae1-42c0-bae2-7f1679fa739e" providerId="ADAL" clId="{90FC2C50-CEE6-40E9-82B6-59E8A941E0E4}" dt="2024-10-02T16:13:21.001" v="1023" actId="1038"/>
          <ac:cxnSpMkLst>
            <pc:docMk/>
            <pc:sldMk cId="1926266806" sldId="382"/>
            <ac:cxnSpMk id="15" creationId="{D7DA6921-88CE-BE26-7EC5-B77C4DF6066D}"/>
          </ac:cxnSpMkLst>
        </pc:cxnChg>
        <pc:cxnChg chg="add mod">
          <ac:chgData name="Peixiang Zhao" userId="7edc51de-0ae1-42c0-bae2-7f1679fa739e" providerId="ADAL" clId="{90FC2C50-CEE6-40E9-82B6-59E8A941E0E4}" dt="2024-10-02T16:13:21.001" v="1023" actId="1038"/>
          <ac:cxnSpMkLst>
            <pc:docMk/>
            <pc:sldMk cId="1926266806" sldId="382"/>
            <ac:cxnSpMk id="16" creationId="{357CCB6C-5870-5867-3DE1-D71BC38644CB}"/>
          </ac:cxnSpMkLst>
        </pc:cxnChg>
        <pc:cxnChg chg="add mod">
          <ac:chgData name="Peixiang Zhao" userId="7edc51de-0ae1-42c0-bae2-7f1679fa739e" providerId="ADAL" clId="{90FC2C50-CEE6-40E9-82B6-59E8A941E0E4}" dt="2024-10-02T16:13:21.001" v="1023" actId="1038"/>
          <ac:cxnSpMkLst>
            <pc:docMk/>
            <pc:sldMk cId="1926266806" sldId="382"/>
            <ac:cxnSpMk id="17" creationId="{2DE2CD91-1525-6EC8-44AF-7FE244105EB2}"/>
          </ac:cxnSpMkLst>
        </pc:cxnChg>
      </pc:sldChg>
      <pc:sldChg chg="addSp delSp modSp add del mod ord">
        <pc:chgData name="Peixiang Zhao" userId="7edc51de-0ae1-42c0-bae2-7f1679fa739e" providerId="ADAL" clId="{90FC2C50-CEE6-40E9-82B6-59E8A941E0E4}" dt="2024-10-04T14:36:39.841" v="1354" actId="47"/>
        <pc:sldMkLst>
          <pc:docMk/>
          <pc:sldMk cId="2112920030" sldId="383"/>
        </pc:sldMkLst>
        <pc:spChg chg="mod">
          <ac:chgData name="Peixiang Zhao" userId="7edc51de-0ae1-42c0-bae2-7f1679fa739e" providerId="ADAL" clId="{90FC2C50-CEE6-40E9-82B6-59E8A941E0E4}" dt="2024-10-02T21:52:10.598" v="1055" actId="20577"/>
          <ac:spMkLst>
            <pc:docMk/>
            <pc:sldMk cId="2112920030" sldId="383"/>
            <ac:spMk id="2" creationId="{685255AC-EF17-5440-4FC8-3DCCE5FC40E7}"/>
          </ac:spMkLst>
        </pc:spChg>
        <pc:spChg chg="mod">
          <ac:chgData name="Peixiang Zhao" userId="7edc51de-0ae1-42c0-bae2-7f1679fa739e" providerId="ADAL" clId="{90FC2C50-CEE6-40E9-82B6-59E8A941E0E4}" dt="2024-10-04T03:49:23.083" v="1150" actId="14100"/>
          <ac:spMkLst>
            <pc:docMk/>
            <pc:sldMk cId="2112920030" sldId="383"/>
            <ac:spMk id="3" creationId="{24BEC704-9C04-ADAD-EA90-4A6CB0AA1D37}"/>
          </ac:spMkLst>
        </pc:spChg>
        <pc:spChg chg="add mod">
          <ac:chgData name="Peixiang Zhao" userId="7edc51de-0ae1-42c0-bae2-7f1679fa739e" providerId="ADAL" clId="{90FC2C50-CEE6-40E9-82B6-59E8A941E0E4}" dt="2024-10-04T03:49:08.795" v="1148" actId="1076"/>
          <ac:spMkLst>
            <pc:docMk/>
            <pc:sldMk cId="2112920030" sldId="383"/>
            <ac:spMk id="5" creationId="{A5DE9CDA-1FEB-633D-E59A-61F35218C07C}"/>
          </ac:spMkLst>
        </pc:spChg>
        <pc:spChg chg="add mod">
          <ac:chgData name="Peixiang Zhao" userId="7edc51de-0ae1-42c0-bae2-7f1679fa739e" providerId="ADAL" clId="{90FC2C50-CEE6-40E9-82B6-59E8A941E0E4}" dt="2024-10-04T03:49:29.030" v="1151" actId="1076"/>
          <ac:spMkLst>
            <pc:docMk/>
            <pc:sldMk cId="2112920030" sldId="383"/>
            <ac:spMk id="6" creationId="{5E76844B-EF1C-154E-6768-0D536B38D5D7}"/>
          </ac:spMkLst>
        </pc:spChg>
        <pc:spChg chg="add del mod">
          <ac:chgData name="Peixiang Zhao" userId="7edc51de-0ae1-42c0-bae2-7f1679fa739e" providerId="ADAL" clId="{90FC2C50-CEE6-40E9-82B6-59E8A941E0E4}" dt="2024-10-04T03:49:55.601" v="1157" actId="1076"/>
          <ac:spMkLst>
            <pc:docMk/>
            <pc:sldMk cId="2112920030" sldId="383"/>
            <ac:spMk id="7" creationId="{904669FE-2099-3143-AF38-74483C6C3C68}"/>
          </ac:spMkLst>
        </pc:spChg>
        <pc:spChg chg="add del">
          <ac:chgData name="Peixiang Zhao" userId="7edc51de-0ae1-42c0-bae2-7f1679fa739e" providerId="ADAL" clId="{90FC2C50-CEE6-40E9-82B6-59E8A941E0E4}" dt="2024-10-02T21:52:22.347" v="1058" actId="478"/>
          <ac:spMkLst>
            <pc:docMk/>
            <pc:sldMk cId="2112920030" sldId="383"/>
            <ac:spMk id="14" creationId="{030609D5-9039-4B7C-A967-55322AB9573A}"/>
          </ac:spMkLst>
        </pc:spChg>
        <pc:spChg chg="add del">
          <ac:chgData name="Peixiang Zhao" userId="7edc51de-0ae1-42c0-bae2-7f1679fa739e" providerId="ADAL" clId="{90FC2C50-CEE6-40E9-82B6-59E8A941E0E4}" dt="2024-10-02T21:52:22.347" v="1058" actId="478"/>
          <ac:spMkLst>
            <pc:docMk/>
            <pc:sldMk cId="2112920030" sldId="383"/>
            <ac:spMk id="18" creationId="{FD0D10DB-94EC-426A-F48D-171F34C31A63}"/>
          </ac:spMkLst>
        </pc:spChg>
        <pc:spChg chg="add del">
          <ac:chgData name="Peixiang Zhao" userId="7edc51de-0ae1-42c0-bae2-7f1679fa739e" providerId="ADAL" clId="{90FC2C50-CEE6-40E9-82B6-59E8A941E0E4}" dt="2024-10-02T21:52:22.347" v="1058" actId="478"/>
          <ac:spMkLst>
            <pc:docMk/>
            <pc:sldMk cId="2112920030" sldId="383"/>
            <ac:spMk id="19" creationId="{FC7539B0-B33B-4DF3-C268-C488E3FF612B}"/>
          </ac:spMkLst>
        </pc:spChg>
        <pc:spChg chg="add del">
          <ac:chgData name="Peixiang Zhao" userId="7edc51de-0ae1-42c0-bae2-7f1679fa739e" providerId="ADAL" clId="{90FC2C50-CEE6-40E9-82B6-59E8A941E0E4}" dt="2024-10-02T21:52:22.347" v="1058" actId="478"/>
          <ac:spMkLst>
            <pc:docMk/>
            <pc:sldMk cId="2112920030" sldId="383"/>
            <ac:spMk id="20" creationId="{00D266E9-A8C3-8562-9B4D-BD7589E4FF69}"/>
          </ac:spMkLst>
        </pc:spChg>
        <pc:graphicFrameChg chg="add del mod replId">
          <ac:chgData name="Peixiang Zhao" userId="7edc51de-0ae1-42c0-bae2-7f1679fa739e" providerId="ADAL" clId="{90FC2C50-CEE6-40E9-82B6-59E8A941E0E4}" dt="2024-10-04T03:48:15.068" v="1135"/>
          <ac:graphicFrameMkLst>
            <pc:docMk/>
            <pc:sldMk cId="2112920030" sldId="383"/>
            <ac:graphicFrameMk id="8" creationId="{904669FE-2099-3143-AF38-74483C6C3C68}"/>
          </ac:graphicFrameMkLst>
        </pc:graphicFrameChg>
        <pc:graphicFrameChg chg="add del mod replId">
          <ac:chgData name="Peixiang Zhao" userId="7edc51de-0ae1-42c0-bae2-7f1679fa739e" providerId="ADAL" clId="{90FC2C50-CEE6-40E9-82B6-59E8A941E0E4}" dt="2024-10-04T03:48:56.328" v="1145"/>
          <ac:graphicFrameMkLst>
            <pc:docMk/>
            <pc:sldMk cId="2112920030" sldId="383"/>
            <ac:graphicFrameMk id="11" creationId="{A5DE9CDA-1FEB-633D-E59A-61F35218C07C}"/>
          </ac:graphicFrameMkLst>
        </pc:graphicFrameChg>
        <pc:graphicFrameChg chg="add del">
          <ac:chgData name="Peixiang Zhao" userId="7edc51de-0ae1-42c0-bae2-7f1679fa739e" providerId="ADAL" clId="{90FC2C50-CEE6-40E9-82B6-59E8A941E0E4}" dt="2024-10-02T21:52:22.347" v="1058" actId="478"/>
          <ac:graphicFrameMkLst>
            <pc:docMk/>
            <pc:sldMk cId="2112920030" sldId="383"/>
            <ac:graphicFrameMk id="13" creationId="{75D7F50A-878F-A28F-86E1-C3B2421310FD}"/>
          </ac:graphicFrameMkLst>
        </pc:graphicFrameChg>
        <pc:picChg chg="del">
          <ac:chgData name="Peixiang Zhao" userId="7edc51de-0ae1-42c0-bae2-7f1679fa739e" providerId="ADAL" clId="{90FC2C50-CEE6-40E9-82B6-59E8A941E0E4}" dt="2024-10-02T21:52:24.125" v="1059" actId="478"/>
          <ac:picMkLst>
            <pc:docMk/>
            <pc:sldMk cId="2112920030" sldId="383"/>
            <ac:picMk id="1026" creationId="{B09B224B-524A-9D86-CE96-65F2991A3F11}"/>
          </ac:picMkLst>
        </pc:picChg>
        <pc:cxnChg chg="add del mod">
          <ac:chgData name="Peixiang Zhao" userId="7edc51de-0ae1-42c0-bae2-7f1679fa739e" providerId="ADAL" clId="{90FC2C50-CEE6-40E9-82B6-59E8A941E0E4}" dt="2024-10-02T21:52:22.347" v="1058" actId="478"/>
          <ac:cxnSpMkLst>
            <pc:docMk/>
            <pc:sldMk cId="2112920030" sldId="383"/>
            <ac:cxnSpMk id="15" creationId="{D7DA6921-88CE-BE26-7EC5-B77C4DF6066D}"/>
          </ac:cxnSpMkLst>
        </pc:cxnChg>
        <pc:cxnChg chg="add del mod">
          <ac:chgData name="Peixiang Zhao" userId="7edc51de-0ae1-42c0-bae2-7f1679fa739e" providerId="ADAL" clId="{90FC2C50-CEE6-40E9-82B6-59E8A941E0E4}" dt="2024-10-02T21:52:22.347" v="1058" actId="478"/>
          <ac:cxnSpMkLst>
            <pc:docMk/>
            <pc:sldMk cId="2112920030" sldId="383"/>
            <ac:cxnSpMk id="16" creationId="{357CCB6C-5870-5867-3DE1-D71BC38644CB}"/>
          </ac:cxnSpMkLst>
        </pc:cxnChg>
        <pc:cxnChg chg="add del mod">
          <ac:chgData name="Peixiang Zhao" userId="7edc51de-0ae1-42c0-bae2-7f1679fa739e" providerId="ADAL" clId="{90FC2C50-CEE6-40E9-82B6-59E8A941E0E4}" dt="2024-10-02T21:52:22.347" v="1058" actId="478"/>
          <ac:cxnSpMkLst>
            <pc:docMk/>
            <pc:sldMk cId="2112920030" sldId="383"/>
            <ac:cxnSpMk id="17" creationId="{2DE2CD91-1525-6EC8-44AF-7FE244105EB2}"/>
          </ac:cxnSpMkLst>
        </pc:cxnChg>
      </pc:sldChg>
      <pc:sldChg chg="addSp delSp modSp new mod">
        <pc:chgData name="Peixiang Zhao" userId="7edc51de-0ae1-42c0-bae2-7f1679fa739e" providerId="ADAL" clId="{90FC2C50-CEE6-40E9-82B6-59E8A941E0E4}" dt="2024-10-04T14:36:56.502" v="1372" actId="20577"/>
        <pc:sldMkLst>
          <pc:docMk/>
          <pc:sldMk cId="4148290588" sldId="384"/>
        </pc:sldMkLst>
        <pc:spChg chg="mod">
          <ac:chgData name="Peixiang Zhao" userId="7edc51de-0ae1-42c0-bae2-7f1679fa739e" providerId="ADAL" clId="{90FC2C50-CEE6-40E9-82B6-59E8A941E0E4}" dt="2024-10-04T14:36:56.502" v="1372" actId="20577"/>
          <ac:spMkLst>
            <pc:docMk/>
            <pc:sldMk cId="4148290588" sldId="384"/>
            <ac:spMk id="2" creationId="{3DBA2C44-8D9C-C657-2CF0-EE73B2757E36}"/>
          </ac:spMkLst>
        </pc:spChg>
        <pc:spChg chg="del">
          <ac:chgData name="Peixiang Zhao" userId="7edc51de-0ae1-42c0-bae2-7f1679fa739e" providerId="ADAL" clId="{90FC2C50-CEE6-40E9-82B6-59E8A941E0E4}" dt="2024-10-04T03:51:59.397" v="1182" actId="478"/>
          <ac:spMkLst>
            <pc:docMk/>
            <pc:sldMk cId="4148290588" sldId="384"/>
            <ac:spMk id="3" creationId="{DBB39482-8ABE-67B0-A7A9-63B4E2218809}"/>
          </ac:spMkLst>
        </pc:spChg>
        <pc:spChg chg="add del mod">
          <ac:chgData name="Peixiang Zhao" userId="7edc51de-0ae1-42c0-bae2-7f1679fa739e" providerId="ADAL" clId="{90FC2C50-CEE6-40E9-82B6-59E8A941E0E4}" dt="2024-10-04T04:20:47.682" v="1266" actId="478"/>
          <ac:spMkLst>
            <pc:docMk/>
            <pc:sldMk cId="4148290588" sldId="384"/>
            <ac:spMk id="7" creationId="{4E7C4AA4-82D2-8AD8-0A86-6E2EEDA18A1B}"/>
          </ac:spMkLst>
        </pc:spChg>
        <pc:spChg chg="add del mod">
          <ac:chgData name="Peixiang Zhao" userId="7edc51de-0ae1-42c0-bae2-7f1679fa739e" providerId="ADAL" clId="{90FC2C50-CEE6-40E9-82B6-59E8A941E0E4}" dt="2024-10-04T04:20:47.682" v="1266" actId="478"/>
          <ac:spMkLst>
            <pc:docMk/>
            <pc:sldMk cId="4148290588" sldId="384"/>
            <ac:spMk id="8" creationId="{A07511D8-323C-955A-E879-0FE46BBF4A84}"/>
          </ac:spMkLst>
        </pc:spChg>
        <pc:spChg chg="add mod">
          <ac:chgData name="Peixiang Zhao" userId="7edc51de-0ae1-42c0-bae2-7f1679fa739e" providerId="ADAL" clId="{90FC2C50-CEE6-40E9-82B6-59E8A941E0E4}" dt="2024-10-04T04:27:19.191" v="1328" actId="20577"/>
          <ac:spMkLst>
            <pc:docMk/>
            <pc:sldMk cId="4148290588" sldId="384"/>
            <ac:spMk id="10" creationId="{31E8F18C-4C5C-2E51-CD7B-1BB2091516BF}"/>
          </ac:spMkLst>
        </pc:spChg>
        <pc:spChg chg="add mod">
          <ac:chgData name="Peixiang Zhao" userId="7edc51de-0ae1-42c0-bae2-7f1679fa739e" providerId="ADAL" clId="{90FC2C50-CEE6-40E9-82B6-59E8A941E0E4}" dt="2024-10-04T04:22:08.973" v="1281" actId="1076"/>
          <ac:spMkLst>
            <pc:docMk/>
            <pc:sldMk cId="4148290588" sldId="384"/>
            <ac:spMk id="11" creationId="{2400B23A-C6F7-55A6-A7D6-CA591CC82A16}"/>
          </ac:spMkLst>
        </pc:spChg>
        <pc:spChg chg="add mod">
          <ac:chgData name="Peixiang Zhao" userId="7edc51de-0ae1-42c0-bae2-7f1679fa739e" providerId="ADAL" clId="{90FC2C50-CEE6-40E9-82B6-59E8A941E0E4}" dt="2024-10-04T04:22:23.655" v="1282" actId="1076"/>
          <ac:spMkLst>
            <pc:docMk/>
            <pc:sldMk cId="4148290588" sldId="384"/>
            <ac:spMk id="13" creationId="{D85B5BF2-41C4-1554-8CD4-B58E99C489BF}"/>
          </ac:spMkLst>
        </pc:spChg>
        <pc:spChg chg="add mod">
          <ac:chgData name="Peixiang Zhao" userId="7edc51de-0ae1-42c0-bae2-7f1679fa739e" providerId="ADAL" clId="{90FC2C50-CEE6-40E9-82B6-59E8A941E0E4}" dt="2024-10-04T04:22:23.655" v="1282" actId="1076"/>
          <ac:spMkLst>
            <pc:docMk/>
            <pc:sldMk cId="4148290588" sldId="384"/>
            <ac:spMk id="14" creationId="{46006124-5443-1CAF-B107-43FD9EDAD9AA}"/>
          </ac:spMkLst>
        </pc:spChg>
        <pc:spChg chg="add mod">
          <ac:chgData name="Peixiang Zhao" userId="7edc51de-0ae1-42c0-bae2-7f1679fa739e" providerId="ADAL" clId="{90FC2C50-CEE6-40E9-82B6-59E8A941E0E4}" dt="2024-10-04T14:36:31.706" v="1353" actId="1076"/>
          <ac:spMkLst>
            <pc:docMk/>
            <pc:sldMk cId="4148290588" sldId="384"/>
            <ac:spMk id="16" creationId="{456CE70B-DFBD-A667-0FBE-661AD6E4AEF9}"/>
          </ac:spMkLst>
        </pc:spChg>
        <pc:spChg chg="add mod">
          <ac:chgData name="Peixiang Zhao" userId="7edc51de-0ae1-42c0-bae2-7f1679fa739e" providerId="ADAL" clId="{90FC2C50-CEE6-40E9-82B6-59E8A941E0E4}" dt="2024-10-04T14:36:31.706" v="1353" actId="1076"/>
          <ac:spMkLst>
            <pc:docMk/>
            <pc:sldMk cId="4148290588" sldId="384"/>
            <ac:spMk id="17" creationId="{CBB70A41-81E4-8A0A-5B1D-24B3608DF9A7}"/>
          </ac:spMkLst>
        </pc:spChg>
        <pc:spChg chg="add mod">
          <ac:chgData name="Peixiang Zhao" userId="7edc51de-0ae1-42c0-bae2-7f1679fa739e" providerId="ADAL" clId="{90FC2C50-CEE6-40E9-82B6-59E8A941E0E4}" dt="2024-10-04T14:36:31.706" v="1353" actId="1076"/>
          <ac:spMkLst>
            <pc:docMk/>
            <pc:sldMk cId="4148290588" sldId="384"/>
            <ac:spMk id="18" creationId="{B10374CF-00FA-CB9C-B29C-FAE5B0D9E729}"/>
          </ac:spMkLst>
        </pc:spChg>
        <pc:spChg chg="add mod">
          <ac:chgData name="Peixiang Zhao" userId="7edc51de-0ae1-42c0-bae2-7f1679fa739e" providerId="ADAL" clId="{90FC2C50-CEE6-40E9-82B6-59E8A941E0E4}" dt="2024-10-04T14:36:31.706" v="1353" actId="1076"/>
          <ac:spMkLst>
            <pc:docMk/>
            <pc:sldMk cId="4148290588" sldId="384"/>
            <ac:spMk id="19" creationId="{CF98983D-83D4-7F1E-12DD-E2EFB2F59911}"/>
          </ac:spMkLst>
        </pc:spChg>
        <pc:spChg chg="add mod">
          <ac:chgData name="Peixiang Zhao" userId="7edc51de-0ae1-42c0-bae2-7f1679fa739e" providerId="ADAL" clId="{90FC2C50-CEE6-40E9-82B6-59E8A941E0E4}" dt="2024-10-04T14:36:31.706" v="1353" actId="1076"/>
          <ac:spMkLst>
            <pc:docMk/>
            <pc:sldMk cId="4148290588" sldId="384"/>
            <ac:spMk id="20" creationId="{74850A0E-4F3F-339E-A076-7FEB0668D4EA}"/>
          </ac:spMkLst>
        </pc:spChg>
        <pc:spChg chg="add mod">
          <ac:chgData name="Peixiang Zhao" userId="7edc51de-0ae1-42c0-bae2-7f1679fa739e" providerId="ADAL" clId="{90FC2C50-CEE6-40E9-82B6-59E8A941E0E4}" dt="2024-10-04T04:28:04.143" v="1341" actId="1076"/>
          <ac:spMkLst>
            <pc:docMk/>
            <pc:sldMk cId="4148290588" sldId="384"/>
            <ac:spMk id="21" creationId="{DBD61427-C51C-8AF6-9DD9-1D95A989EE6E}"/>
          </ac:spMkLst>
        </pc:spChg>
        <pc:spChg chg="add mod">
          <ac:chgData name="Peixiang Zhao" userId="7edc51de-0ae1-42c0-bae2-7f1679fa739e" providerId="ADAL" clId="{90FC2C50-CEE6-40E9-82B6-59E8A941E0E4}" dt="2024-10-04T04:28:13.163" v="1343" actId="1038"/>
          <ac:spMkLst>
            <pc:docMk/>
            <pc:sldMk cId="4148290588" sldId="384"/>
            <ac:spMk id="22" creationId="{975BB5E0-0726-4F9E-AEC9-E21CDDC24AAC}"/>
          </ac:spMkLst>
        </pc:spChg>
        <pc:graphicFrameChg chg="add del mod">
          <ac:chgData name="Peixiang Zhao" userId="7edc51de-0ae1-42c0-bae2-7f1679fa739e" providerId="ADAL" clId="{90FC2C50-CEE6-40E9-82B6-59E8A941E0E4}" dt="2024-10-04T04:20:39.078" v="1265" actId="478"/>
          <ac:graphicFrameMkLst>
            <pc:docMk/>
            <pc:sldMk cId="4148290588" sldId="384"/>
            <ac:graphicFrameMk id="9" creationId="{5CCEF86B-AF22-AB9A-1D20-3257961A2776}"/>
          </ac:graphicFrameMkLst>
        </pc:graphicFrameChg>
        <pc:graphicFrameChg chg="add mod modGraphic">
          <ac:chgData name="Peixiang Zhao" userId="7edc51de-0ae1-42c0-bae2-7f1679fa739e" providerId="ADAL" clId="{90FC2C50-CEE6-40E9-82B6-59E8A941E0E4}" dt="2024-10-04T14:36:31.706" v="1353" actId="1076"/>
          <ac:graphicFrameMkLst>
            <pc:docMk/>
            <pc:sldMk cId="4148290588" sldId="384"/>
            <ac:graphicFrameMk id="15" creationId="{1625AC33-99B7-D07D-E1B3-747E66700292}"/>
          </ac:graphicFrameMkLst>
        </pc:graphicFrameChg>
        <pc:cxnChg chg="add del mod">
          <ac:chgData name="Peixiang Zhao" userId="7edc51de-0ae1-42c0-bae2-7f1679fa739e" providerId="ADAL" clId="{90FC2C50-CEE6-40E9-82B6-59E8A941E0E4}" dt="2024-10-04T04:20:47.682" v="1266" actId="478"/>
          <ac:cxnSpMkLst>
            <pc:docMk/>
            <pc:sldMk cId="4148290588" sldId="384"/>
            <ac:cxnSpMk id="5" creationId="{CDFDE3C2-62DD-7750-034A-DA22F2546B8F}"/>
          </ac:cxnSpMkLst>
        </pc:cxnChg>
        <pc:cxnChg chg="add del mod">
          <ac:chgData name="Peixiang Zhao" userId="7edc51de-0ae1-42c0-bae2-7f1679fa739e" providerId="ADAL" clId="{90FC2C50-CEE6-40E9-82B6-59E8A941E0E4}" dt="2024-10-04T04:20:47.682" v="1266" actId="478"/>
          <ac:cxnSpMkLst>
            <pc:docMk/>
            <pc:sldMk cId="4148290588" sldId="384"/>
            <ac:cxnSpMk id="6" creationId="{E05F7774-55FF-CFD7-A760-D4837859DF14}"/>
          </ac:cxnSpMkLst>
        </pc:cxnChg>
        <pc:cxnChg chg="add mod">
          <ac:chgData name="Peixiang Zhao" userId="7edc51de-0ae1-42c0-bae2-7f1679fa739e" providerId="ADAL" clId="{90FC2C50-CEE6-40E9-82B6-59E8A941E0E4}" dt="2024-10-04T04:22:23.655" v="1282" actId="1076"/>
          <ac:cxnSpMkLst>
            <pc:docMk/>
            <pc:sldMk cId="4148290588" sldId="384"/>
            <ac:cxnSpMk id="12" creationId="{A1BEE4F6-9FD2-C38B-D8B2-C050416D4E28}"/>
          </ac:cxnSpMkLst>
        </pc:cxnChg>
      </pc:sldChg>
      <pc:sldChg chg="addSp modSp new mod">
        <pc:chgData name="Peixiang Zhao" userId="7edc51de-0ae1-42c0-bae2-7f1679fa739e" providerId="ADAL" clId="{90FC2C50-CEE6-40E9-82B6-59E8A941E0E4}" dt="2024-10-04T04:19:55.569" v="1264" actId="113"/>
        <pc:sldMkLst>
          <pc:docMk/>
          <pc:sldMk cId="73855937" sldId="385"/>
        </pc:sldMkLst>
        <pc:spChg chg="mod">
          <ac:chgData name="Peixiang Zhao" userId="7edc51de-0ae1-42c0-bae2-7f1679fa739e" providerId="ADAL" clId="{90FC2C50-CEE6-40E9-82B6-59E8A941E0E4}" dt="2024-10-04T04:16:30.086" v="1239" actId="20577"/>
          <ac:spMkLst>
            <pc:docMk/>
            <pc:sldMk cId="73855937" sldId="385"/>
            <ac:spMk id="2" creationId="{F9609AAB-453F-A88C-DD9B-4A8A8175ECCD}"/>
          </ac:spMkLst>
        </pc:spChg>
        <pc:spChg chg="mod">
          <ac:chgData name="Peixiang Zhao" userId="7edc51de-0ae1-42c0-bae2-7f1679fa739e" providerId="ADAL" clId="{90FC2C50-CEE6-40E9-82B6-59E8A941E0E4}" dt="2024-10-04T04:19:34.821" v="1260" actId="14100"/>
          <ac:spMkLst>
            <pc:docMk/>
            <pc:sldMk cId="73855937" sldId="385"/>
            <ac:spMk id="3" creationId="{1D2A16AF-BFA7-3135-D914-8FFDB55FD143}"/>
          </ac:spMkLst>
        </pc:spChg>
        <pc:spChg chg="add mod">
          <ac:chgData name="Peixiang Zhao" userId="7edc51de-0ae1-42c0-bae2-7f1679fa739e" providerId="ADAL" clId="{90FC2C50-CEE6-40E9-82B6-59E8A941E0E4}" dt="2024-10-04T04:19:24.344" v="1258" actId="1076"/>
          <ac:spMkLst>
            <pc:docMk/>
            <pc:sldMk cId="73855937" sldId="385"/>
            <ac:spMk id="10" creationId="{EA899870-DA07-C0AA-2167-9C4A36845DD0}"/>
          </ac:spMkLst>
        </pc:spChg>
        <pc:spChg chg="add mod">
          <ac:chgData name="Peixiang Zhao" userId="7edc51de-0ae1-42c0-bae2-7f1679fa739e" providerId="ADAL" clId="{90FC2C50-CEE6-40E9-82B6-59E8A941E0E4}" dt="2024-10-04T04:19:24.344" v="1258" actId="1076"/>
          <ac:spMkLst>
            <pc:docMk/>
            <pc:sldMk cId="73855937" sldId="385"/>
            <ac:spMk id="11" creationId="{2B963D4F-3901-59E2-CD20-79E0D415838B}"/>
          </ac:spMkLst>
        </pc:spChg>
        <pc:spChg chg="add mod">
          <ac:chgData name="Peixiang Zhao" userId="7edc51de-0ae1-42c0-bae2-7f1679fa739e" providerId="ADAL" clId="{90FC2C50-CEE6-40E9-82B6-59E8A941E0E4}" dt="2024-10-04T04:19:24.344" v="1258" actId="1076"/>
          <ac:spMkLst>
            <pc:docMk/>
            <pc:sldMk cId="73855937" sldId="385"/>
            <ac:spMk id="12" creationId="{81055155-5D2B-AFEA-B23E-18C2D6EFDE44}"/>
          </ac:spMkLst>
        </pc:spChg>
        <pc:spChg chg="add mod">
          <ac:chgData name="Peixiang Zhao" userId="7edc51de-0ae1-42c0-bae2-7f1679fa739e" providerId="ADAL" clId="{90FC2C50-CEE6-40E9-82B6-59E8A941E0E4}" dt="2024-10-04T04:19:24.344" v="1258" actId="1076"/>
          <ac:spMkLst>
            <pc:docMk/>
            <pc:sldMk cId="73855937" sldId="385"/>
            <ac:spMk id="13" creationId="{32536368-A5C9-A800-C8AC-142000B79206}"/>
          </ac:spMkLst>
        </pc:spChg>
        <pc:spChg chg="add mod">
          <ac:chgData name="Peixiang Zhao" userId="7edc51de-0ae1-42c0-bae2-7f1679fa739e" providerId="ADAL" clId="{90FC2C50-CEE6-40E9-82B6-59E8A941E0E4}" dt="2024-10-04T04:19:24.344" v="1258" actId="1076"/>
          <ac:spMkLst>
            <pc:docMk/>
            <pc:sldMk cId="73855937" sldId="385"/>
            <ac:spMk id="14" creationId="{3D180C67-3754-0E2F-55EB-83FAF3B3F4C9}"/>
          </ac:spMkLst>
        </pc:spChg>
        <pc:spChg chg="add mod">
          <ac:chgData name="Peixiang Zhao" userId="7edc51de-0ae1-42c0-bae2-7f1679fa739e" providerId="ADAL" clId="{90FC2C50-CEE6-40E9-82B6-59E8A941E0E4}" dt="2024-10-04T04:19:24.344" v="1258" actId="1076"/>
          <ac:spMkLst>
            <pc:docMk/>
            <pc:sldMk cId="73855937" sldId="385"/>
            <ac:spMk id="16" creationId="{3366E90C-904E-39E9-D646-24ADBB56E6E9}"/>
          </ac:spMkLst>
        </pc:spChg>
        <pc:spChg chg="add mod">
          <ac:chgData name="Peixiang Zhao" userId="7edc51de-0ae1-42c0-bae2-7f1679fa739e" providerId="ADAL" clId="{90FC2C50-CEE6-40E9-82B6-59E8A941E0E4}" dt="2024-10-04T04:19:24.344" v="1258" actId="1076"/>
          <ac:spMkLst>
            <pc:docMk/>
            <pc:sldMk cId="73855937" sldId="385"/>
            <ac:spMk id="18" creationId="{FCA79137-8784-8AD1-2F38-7AB115182E84}"/>
          </ac:spMkLst>
        </pc:spChg>
        <pc:spChg chg="add mod">
          <ac:chgData name="Peixiang Zhao" userId="7edc51de-0ae1-42c0-bae2-7f1679fa739e" providerId="ADAL" clId="{90FC2C50-CEE6-40E9-82B6-59E8A941E0E4}" dt="2024-10-04T04:19:24.344" v="1258" actId="1076"/>
          <ac:spMkLst>
            <pc:docMk/>
            <pc:sldMk cId="73855937" sldId="385"/>
            <ac:spMk id="21" creationId="{31654C66-9410-9FA2-BFDB-3303763B3D88}"/>
          </ac:spMkLst>
        </pc:spChg>
        <pc:spChg chg="add mod">
          <ac:chgData name="Peixiang Zhao" userId="7edc51de-0ae1-42c0-bae2-7f1679fa739e" providerId="ADAL" clId="{90FC2C50-CEE6-40E9-82B6-59E8A941E0E4}" dt="2024-10-04T04:19:48.048" v="1262" actId="113"/>
          <ac:spMkLst>
            <pc:docMk/>
            <pc:sldMk cId="73855937" sldId="385"/>
            <ac:spMk id="23" creationId="{2000BD95-A15D-60C6-B43C-333A7E4C30E7}"/>
          </ac:spMkLst>
        </pc:spChg>
        <pc:spChg chg="add mod">
          <ac:chgData name="Peixiang Zhao" userId="7edc51de-0ae1-42c0-bae2-7f1679fa739e" providerId="ADAL" clId="{90FC2C50-CEE6-40E9-82B6-59E8A941E0E4}" dt="2024-10-04T04:19:55.569" v="1264" actId="113"/>
          <ac:spMkLst>
            <pc:docMk/>
            <pc:sldMk cId="73855937" sldId="385"/>
            <ac:spMk id="24" creationId="{CCFE55A7-8D0D-A886-2D05-108C1C7214E8}"/>
          </ac:spMkLst>
        </pc:sp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5" creationId="{30037B8A-599C-787A-6EBA-3454FC5E4D40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6" creationId="{D7D27D61-0EA3-947F-7785-C96B08701893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7" creationId="{2A46FFA3-6AAA-56FA-7028-9B0888F38D70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8" creationId="{1BD9FF00-5E37-1AEE-F6E6-5C7C202D75D0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9" creationId="{34AB082E-EAF0-90CA-1FF6-0CE48E6FD331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15" creationId="{3FD694E1-BC1E-9BE0-DC96-DD67F821491E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17" creationId="{9DBE3172-33EA-5767-7445-A0E4FB288AEA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19" creationId="{D974954B-3416-5B26-CCB4-083476ABDC73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20" creationId="{5B484212-998E-C55B-35EF-50D8DC00485E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22" creationId="{DA7972A8-65DD-5141-3AE5-1F3A067C0485}"/>
          </ac:cxnSpMkLst>
        </pc:cxnChg>
      </pc:sldChg>
      <pc:sldChg chg="addSp delSp modSp add mod modAnim">
        <pc:chgData name="Peixiang Zhao" userId="7edc51de-0ae1-42c0-bae2-7f1679fa739e" providerId="ADAL" clId="{90FC2C50-CEE6-40E9-82B6-59E8A941E0E4}" dt="2024-10-04T14:41:50.694" v="1470" actId="113"/>
        <pc:sldMkLst>
          <pc:docMk/>
          <pc:sldMk cId="282400881" sldId="386"/>
        </pc:sldMkLst>
        <pc:spChg chg="mod">
          <ac:chgData name="Peixiang Zhao" userId="7edc51de-0ae1-42c0-bae2-7f1679fa739e" providerId="ADAL" clId="{90FC2C50-CEE6-40E9-82B6-59E8A941E0E4}" dt="2024-10-04T14:37:09.249" v="1385" actId="20577"/>
          <ac:spMkLst>
            <pc:docMk/>
            <pc:sldMk cId="282400881" sldId="386"/>
            <ac:spMk id="2" creationId="{3DBA2C44-8D9C-C657-2CF0-EE73B2757E36}"/>
          </ac:spMkLst>
        </pc:spChg>
        <pc:spChg chg="mod">
          <ac:chgData name="Peixiang Zhao" userId="7edc51de-0ae1-42c0-bae2-7f1679fa739e" providerId="ADAL" clId="{90FC2C50-CEE6-40E9-82B6-59E8A941E0E4}" dt="2024-10-04T14:37:25.664" v="1387"/>
          <ac:spMkLst>
            <pc:docMk/>
            <pc:sldMk cId="282400881" sldId="386"/>
            <ac:spMk id="9" creationId="{E8F60E54-2E84-F542-4E3A-5F1C9235EF26}"/>
          </ac:spMkLst>
        </pc:spChg>
        <pc:spChg chg="mod">
          <ac:chgData name="Peixiang Zhao" userId="7edc51de-0ae1-42c0-bae2-7f1679fa739e" providerId="ADAL" clId="{90FC2C50-CEE6-40E9-82B6-59E8A941E0E4}" dt="2024-10-04T14:41:39.003" v="1468" actId="207"/>
          <ac:spMkLst>
            <pc:docMk/>
            <pc:sldMk cId="282400881" sldId="386"/>
            <ac:spMk id="10" creationId="{31E8F18C-4C5C-2E51-CD7B-1BB2091516BF}"/>
          </ac:spMkLst>
        </pc:spChg>
        <pc:spChg chg="mod">
          <ac:chgData name="Peixiang Zhao" userId="7edc51de-0ae1-42c0-bae2-7f1679fa739e" providerId="ADAL" clId="{90FC2C50-CEE6-40E9-82B6-59E8A941E0E4}" dt="2024-10-04T14:41:32.952" v="1467" actId="1076"/>
          <ac:spMkLst>
            <pc:docMk/>
            <pc:sldMk cId="282400881" sldId="386"/>
            <ac:spMk id="11" creationId="{2400B23A-C6F7-55A6-A7D6-CA591CC82A16}"/>
          </ac:spMkLst>
        </pc:spChg>
        <pc:spChg chg="del">
          <ac:chgData name="Peixiang Zhao" userId="7edc51de-0ae1-42c0-bae2-7f1679fa739e" providerId="ADAL" clId="{90FC2C50-CEE6-40E9-82B6-59E8A941E0E4}" dt="2024-10-04T14:37:17.937" v="1386" actId="478"/>
          <ac:spMkLst>
            <pc:docMk/>
            <pc:sldMk cId="282400881" sldId="386"/>
            <ac:spMk id="13" creationId="{D85B5BF2-41C4-1554-8CD4-B58E99C489BF}"/>
          </ac:spMkLst>
        </pc:spChg>
        <pc:spChg chg="del">
          <ac:chgData name="Peixiang Zhao" userId="7edc51de-0ae1-42c0-bae2-7f1679fa739e" providerId="ADAL" clId="{90FC2C50-CEE6-40E9-82B6-59E8A941E0E4}" dt="2024-10-04T14:37:17.937" v="1386" actId="478"/>
          <ac:spMkLst>
            <pc:docMk/>
            <pc:sldMk cId="282400881" sldId="386"/>
            <ac:spMk id="14" creationId="{46006124-5443-1CAF-B107-43FD9EDAD9AA}"/>
          </ac:spMkLst>
        </pc:spChg>
        <pc:spChg chg="del">
          <ac:chgData name="Peixiang Zhao" userId="7edc51de-0ae1-42c0-bae2-7f1679fa739e" providerId="ADAL" clId="{90FC2C50-CEE6-40E9-82B6-59E8A941E0E4}" dt="2024-10-04T14:37:42.202" v="1427" actId="478"/>
          <ac:spMkLst>
            <pc:docMk/>
            <pc:sldMk cId="282400881" sldId="386"/>
            <ac:spMk id="16" creationId="{456CE70B-DFBD-A667-0FBE-661AD6E4AEF9}"/>
          </ac:spMkLst>
        </pc:spChg>
        <pc:spChg chg="del">
          <ac:chgData name="Peixiang Zhao" userId="7edc51de-0ae1-42c0-bae2-7f1679fa739e" providerId="ADAL" clId="{90FC2C50-CEE6-40E9-82B6-59E8A941E0E4}" dt="2024-10-04T14:37:42.202" v="1427" actId="478"/>
          <ac:spMkLst>
            <pc:docMk/>
            <pc:sldMk cId="282400881" sldId="386"/>
            <ac:spMk id="17" creationId="{CBB70A41-81E4-8A0A-5B1D-24B3608DF9A7}"/>
          </ac:spMkLst>
        </pc:spChg>
        <pc:spChg chg="del">
          <ac:chgData name="Peixiang Zhao" userId="7edc51de-0ae1-42c0-bae2-7f1679fa739e" providerId="ADAL" clId="{90FC2C50-CEE6-40E9-82B6-59E8A941E0E4}" dt="2024-10-04T14:37:51.894" v="1429" actId="478"/>
          <ac:spMkLst>
            <pc:docMk/>
            <pc:sldMk cId="282400881" sldId="386"/>
            <ac:spMk id="18" creationId="{B10374CF-00FA-CB9C-B29C-FAE5B0D9E729}"/>
          </ac:spMkLst>
        </pc:spChg>
        <pc:spChg chg="del">
          <ac:chgData name="Peixiang Zhao" userId="7edc51de-0ae1-42c0-bae2-7f1679fa739e" providerId="ADAL" clId="{90FC2C50-CEE6-40E9-82B6-59E8A941E0E4}" dt="2024-10-04T14:37:51.894" v="1429" actId="478"/>
          <ac:spMkLst>
            <pc:docMk/>
            <pc:sldMk cId="282400881" sldId="386"/>
            <ac:spMk id="19" creationId="{CF98983D-83D4-7F1E-12DD-E2EFB2F59911}"/>
          </ac:spMkLst>
        </pc:spChg>
        <pc:spChg chg="mod">
          <ac:chgData name="Peixiang Zhao" userId="7edc51de-0ae1-42c0-bae2-7f1679fa739e" providerId="ADAL" clId="{90FC2C50-CEE6-40E9-82B6-59E8A941E0E4}" dt="2024-10-04T14:38:24.268" v="1433" actId="1076"/>
          <ac:spMkLst>
            <pc:docMk/>
            <pc:sldMk cId="282400881" sldId="386"/>
            <ac:spMk id="20" creationId="{74850A0E-4F3F-339E-A076-7FEB0668D4EA}"/>
          </ac:spMkLst>
        </pc:spChg>
        <pc:spChg chg="del">
          <ac:chgData name="Peixiang Zhao" userId="7edc51de-0ae1-42c0-bae2-7f1679fa739e" providerId="ADAL" clId="{90FC2C50-CEE6-40E9-82B6-59E8A941E0E4}" dt="2024-10-04T14:39:03.512" v="1438" actId="478"/>
          <ac:spMkLst>
            <pc:docMk/>
            <pc:sldMk cId="282400881" sldId="386"/>
            <ac:spMk id="21" creationId="{DBD61427-C51C-8AF6-9DD9-1D95A989EE6E}"/>
          </ac:spMkLst>
        </pc:spChg>
        <pc:spChg chg="del">
          <ac:chgData name="Peixiang Zhao" userId="7edc51de-0ae1-42c0-bae2-7f1679fa739e" providerId="ADAL" clId="{90FC2C50-CEE6-40E9-82B6-59E8A941E0E4}" dt="2024-10-04T14:39:03.512" v="1438" actId="478"/>
          <ac:spMkLst>
            <pc:docMk/>
            <pc:sldMk cId="282400881" sldId="386"/>
            <ac:spMk id="22" creationId="{975BB5E0-0726-4F9E-AEC9-E21CDDC24AAC}"/>
          </ac:spMkLst>
        </pc:spChg>
        <pc:spChg chg="mod">
          <ac:chgData name="Peixiang Zhao" userId="7edc51de-0ae1-42c0-bae2-7f1679fa739e" providerId="ADAL" clId="{90FC2C50-CEE6-40E9-82B6-59E8A941E0E4}" dt="2024-10-04T14:37:25.664" v="1387"/>
          <ac:spMkLst>
            <pc:docMk/>
            <pc:sldMk cId="282400881" sldId="386"/>
            <ac:spMk id="23" creationId="{C2D4A7B3-CC94-3CF2-F5D3-7C6BADAC09E5}"/>
          </ac:spMkLst>
        </pc:spChg>
        <pc:spChg chg="mod">
          <ac:chgData name="Peixiang Zhao" userId="7edc51de-0ae1-42c0-bae2-7f1679fa739e" providerId="ADAL" clId="{90FC2C50-CEE6-40E9-82B6-59E8A941E0E4}" dt="2024-10-04T14:37:25.664" v="1387"/>
          <ac:spMkLst>
            <pc:docMk/>
            <pc:sldMk cId="282400881" sldId="386"/>
            <ac:spMk id="24" creationId="{3117DDEC-6981-61C5-B3A0-C27F0C6CA476}"/>
          </ac:spMkLst>
        </pc:spChg>
        <pc:spChg chg="add mod">
          <ac:chgData name="Peixiang Zhao" userId="7edc51de-0ae1-42c0-bae2-7f1679fa739e" providerId="ADAL" clId="{90FC2C50-CEE6-40E9-82B6-59E8A941E0E4}" dt="2024-10-04T14:38:39.678" v="1437" actId="207"/>
          <ac:spMkLst>
            <pc:docMk/>
            <pc:sldMk cId="282400881" sldId="386"/>
            <ac:spMk id="27" creationId="{24E6F378-BAEC-64E3-05E4-395F8264AD47}"/>
          </ac:spMkLst>
        </pc:spChg>
        <pc:spChg chg="add mod">
          <ac:chgData name="Peixiang Zhao" userId="7edc51de-0ae1-42c0-bae2-7f1679fa739e" providerId="ADAL" clId="{90FC2C50-CEE6-40E9-82B6-59E8A941E0E4}" dt="2024-10-04T14:40:37.152" v="1459" actId="1076"/>
          <ac:spMkLst>
            <pc:docMk/>
            <pc:sldMk cId="282400881" sldId="386"/>
            <ac:spMk id="28" creationId="{5A733839-4D47-F63C-3846-F548D07F6223}"/>
          </ac:spMkLst>
        </pc:spChg>
        <pc:spChg chg="add mod">
          <ac:chgData name="Peixiang Zhao" userId="7edc51de-0ae1-42c0-bae2-7f1679fa739e" providerId="ADAL" clId="{90FC2C50-CEE6-40E9-82B6-59E8A941E0E4}" dt="2024-10-04T14:40:48.921" v="1461" actId="14100"/>
          <ac:spMkLst>
            <pc:docMk/>
            <pc:sldMk cId="282400881" sldId="386"/>
            <ac:spMk id="29" creationId="{DF04DA9E-7E9B-F1B6-A2F6-9B33EFE423A9}"/>
          </ac:spMkLst>
        </pc:spChg>
        <pc:spChg chg="add mod">
          <ac:chgData name="Peixiang Zhao" userId="7edc51de-0ae1-42c0-bae2-7f1679fa739e" providerId="ADAL" clId="{90FC2C50-CEE6-40E9-82B6-59E8A941E0E4}" dt="2024-10-04T14:41:50.694" v="1470" actId="113"/>
          <ac:spMkLst>
            <pc:docMk/>
            <pc:sldMk cId="282400881" sldId="386"/>
            <ac:spMk id="30" creationId="{5148F038-3C83-6948-5672-9E4D732CF712}"/>
          </ac:spMkLst>
        </pc:spChg>
        <pc:grpChg chg="add mod">
          <ac:chgData name="Peixiang Zhao" userId="7edc51de-0ae1-42c0-bae2-7f1679fa739e" providerId="ADAL" clId="{90FC2C50-CEE6-40E9-82B6-59E8A941E0E4}" dt="2024-10-04T14:37:32.332" v="1426" actId="1036"/>
          <ac:grpSpMkLst>
            <pc:docMk/>
            <pc:sldMk cId="282400881" sldId="386"/>
            <ac:grpSpMk id="3" creationId="{F76747BE-9A36-37E8-425F-9C56DFFEFA4A}"/>
          </ac:grpSpMkLst>
        </pc:grpChg>
        <pc:graphicFrameChg chg="del">
          <ac:chgData name="Peixiang Zhao" userId="7edc51de-0ae1-42c0-bae2-7f1679fa739e" providerId="ADAL" clId="{90FC2C50-CEE6-40E9-82B6-59E8A941E0E4}" dt="2024-10-04T14:37:42.202" v="1427" actId="478"/>
          <ac:graphicFrameMkLst>
            <pc:docMk/>
            <pc:sldMk cId="282400881" sldId="386"/>
            <ac:graphicFrameMk id="15" creationId="{1625AC33-99B7-D07D-E1B3-747E66700292}"/>
          </ac:graphicFrameMkLst>
        </pc:graphicFrameChg>
        <pc:graphicFrameChg chg="add mod modGraphic">
          <ac:chgData name="Peixiang Zhao" userId="7edc51de-0ae1-42c0-bae2-7f1679fa739e" providerId="ADAL" clId="{90FC2C50-CEE6-40E9-82B6-59E8A941E0E4}" dt="2024-10-04T14:38:13.288" v="1432" actId="1076"/>
          <ac:graphicFrameMkLst>
            <pc:docMk/>
            <pc:sldMk cId="282400881" sldId="386"/>
            <ac:graphicFrameMk id="25" creationId="{E5045E36-92D5-1D14-0D1D-E019E634919E}"/>
          </ac:graphicFrameMkLst>
        </pc:graphicFrameChg>
        <pc:cxnChg chg="mod">
          <ac:chgData name="Peixiang Zhao" userId="7edc51de-0ae1-42c0-bae2-7f1679fa739e" providerId="ADAL" clId="{90FC2C50-CEE6-40E9-82B6-59E8A941E0E4}" dt="2024-10-04T14:37:25.664" v="1387"/>
          <ac:cxnSpMkLst>
            <pc:docMk/>
            <pc:sldMk cId="282400881" sldId="386"/>
            <ac:cxnSpMk id="5" creationId="{314C1DFE-3F12-44CA-6690-A11F1DA9A918}"/>
          </ac:cxnSpMkLst>
        </pc:cxnChg>
        <pc:cxnChg chg="mod">
          <ac:chgData name="Peixiang Zhao" userId="7edc51de-0ae1-42c0-bae2-7f1679fa739e" providerId="ADAL" clId="{90FC2C50-CEE6-40E9-82B6-59E8A941E0E4}" dt="2024-10-04T14:37:25.664" v="1387"/>
          <ac:cxnSpMkLst>
            <pc:docMk/>
            <pc:sldMk cId="282400881" sldId="386"/>
            <ac:cxnSpMk id="6" creationId="{82477E48-F081-3379-382D-019BACF6C65A}"/>
          </ac:cxnSpMkLst>
        </pc:cxnChg>
        <pc:cxnChg chg="mod">
          <ac:chgData name="Peixiang Zhao" userId="7edc51de-0ae1-42c0-bae2-7f1679fa739e" providerId="ADAL" clId="{90FC2C50-CEE6-40E9-82B6-59E8A941E0E4}" dt="2024-10-04T14:37:25.664" v="1387"/>
          <ac:cxnSpMkLst>
            <pc:docMk/>
            <pc:sldMk cId="282400881" sldId="386"/>
            <ac:cxnSpMk id="7" creationId="{1394E94B-E9A9-05A8-56FF-67D044A2E0EA}"/>
          </ac:cxnSpMkLst>
        </pc:cxnChg>
        <pc:cxnChg chg="mod">
          <ac:chgData name="Peixiang Zhao" userId="7edc51de-0ae1-42c0-bae2-7f1679fa739e" providerId="ADAL" clId="{90FC2C50-CEE6-40E9-82B6-59E8A941E0E4}" dt="2024-10-04T14:37:25.664" v="1387"/>
          <ac:cxnSpMkLst>
            <pc:docMk/>
            <pc:sldMk cId="282400881" sldId="386"/>
            <ac:cxnSpMk id="8" creationId="{F8D33760-5466-4626-7941-21A6A1F8BC03}"/>
          </ac:cxnSpMkLst>
        </pc:cxnChg>
        <pc:cxnChg chg="del">
          <ac:chgData name="Peixiang Zhao" userId="7edc51de-0ae1-42c0-bae2-7f1679fa739e" providerId="ADAL" clId="{90FC2C50-CEE6-40E9-82B6-59E8A941E0E4}" dt="2024-10-04T14:37:17.937" v="1386" actId="478"/>
          <ac:cxnSpMkLst>
            <pc:docMk/>
            <pc:sldMk cId="282400881" sldId="386"/>
            <ac:cxnSpMk id="12" creationId="{A1BEE4F6-9FD2-C38B-D8B2-C050416D4E28}"/>
          </ac:cxnSpMkLst>
        </pc:cxnChg>
        <pc:cxnChg chg="add mod">
          <ac:chgData name="Peixiang Zhao" userId="7edc51de-0ae1-42c0-bae2-7f1679fa739e" providerId="ADAL" clId="{90FC2C50-CEE6-40E9-82B6-59E8A941E0E4}" dt="2024-10-04T14:37:32.332" v="1426" actId="1036"/>
          <ac:cxnSpMkLst>
            <pc:docMk/>
            <pc:sldMk cId="282400881" sldId="386"/>
            <ac:cxnSpMk id="26" creationId="{9FCC5649-8A40-A7E6-F140-00EE668A855B}"/>
          </ac:cxnSpMkLst>
        </pc:cxnChg>
      </pc:sldChg>
      <pc:sldChg chg="addSp delSp modSp new mod modAnim">
        <pc:chgData name="Peixiang Zhao" userId="7edc51de-0ae1-42c0-bae2-7f1679fa739e" providerId="ADAL" clId="{90FC2C50-CEE6-40E9-82B6-59E8A941E0E4}" dt="2024-10-04T18:26:43.882" v="1664" actId="20577"/>
        <pc:sldMkLst>
          <pc:docMk/>
          <pc:sldMk cId="649154327" sldId="387"/>
        </pc:sldMkLst>
        <pc:spChg chg="mod">
          <ac:chgData name="Peixiang Zhao" userId="7edc51de-0ae1-42c0-bae2-7f1679fa739e" providerId="ADAL" clId="{90FC2C50-CEE6-40E9-82B6-59E8A941E0E4}" dt="2024-10-04T14:48:25.433" v="1490" actId="20577"/>
          <ac:spMkLst>
            <pc:docMk/>
            <pc:sldMk cId="649154327" sldId="387"/>
            <ac:spMk id="2" creationId="{ED9E791E-4E3E-AD1F-B734-3182D02F5DC9}"/>
          </ac:spMkLst>
        </pc:spChg>
        <pc:spChg chg="mod">
          <ac:chgData name="Peixiang Zhao" userId="7edc51de-0ae1-42c0-bae2-7f1679fa739e" providerId="ADAL" clId="{90FC2C50-CEE6-40E9-82B6-59E8A941E0E4}" dt="2024-10-04T18:26:43.882" v="1664" actId="20577"/>
          <ac:spMkLst>
            <pc:docMk/>
            <pc:sldMk cId="649154327" sldId="387"/>
            <ac:spMk id="3" creationId="{609AC1AC-05E6-80EE-7E32-88FFDF129EC4}"/>
          </ac:spMkLst>
        </pc:spChg>
        <pc:spChg chg="add del mod">
          <ac:chgData name="Peixiang Zhao" userId="7edc51de-0ae1-42c0-bae2-7f1679fa739e" providerId="ADAL" clId="{90FC2C50-CEE6-40E9-82B6-59E8A941E0E4}" dt="2024-10-04T14:50:26.939" v="1504" actId="478"/>
          <ac:spMkLst>
            <pc:docMk/>
            <pc:sldMk cId="649154327" sldId="387"/>
            <ac:spMk id="5" creationId="{CC1903A6-BC1E-75FD-DEF9-31066FE0E906}"/>
          </ac:spMkLst>
        </pc:spChg>
        <pc:spChg chg="add del mod">
          <ac:chgData name="Peixiang Zhao" userId="7edc51de-0ae1-42c0-bae2-7f1679fa739e" providerId="ADAL" clId="{90FC2C50-CEE6-40E9-82B6-59E8A941E0E4}" dt="2024-10-04T14:50:09.604" v="1502" actId="478"/>
          <ac:spMkLst>
            <pc:docMk/>
            <pc:sldMk cId="649154327" sldId="387"/>
            <ac:spMk id="6" creationId="{025C997C-5282-7C9D-8544-0EAD6CCE1E3B}"/>
          </ac:spMkLst>
        </pc:spChg>
        <pc:spChg chg="mod">
          <ac:chgData name="Peixiang Zhao" userId="7edc51de-0ae1-42c0-bae2-7f1679fa739e" providerId="ADAL" clId="{90FC2C50-CEE6-40E9-82B6-59E8A941E0E4}" dt="2024-10-04T14:50:05.196" v="1501"/>
          <ac:spMkLst>
            <pc:docMk/>
            <pc:sldMk cId="649154327" sldId="387"/>
            <ac:spMk id="12" creationId="{8EE38E25-53D5-C14E-0F28-E8F58BB60539}"/>
          </ac:spMkLst>
        </pc:spChg>
        <pc:spChg chg="mod">
          <ac:chgData name="Peixiang Zhao" userId="7edc51de-0ae1-42c0-bae2-7f1679fa739e" providerId="ADAL" clId="{90FC2C50-CEE6-40E9-82B6-59E8A941E0E4}" dt="2024-10-04T14:50:05.196" v="1501"/>
          <ac:spMkLst>
            <pc:docMk/>
            <pc:sldMk cId="649154327" sldId="387"/>
            <ac:spMk id="13" creationId="{FB849930-E511-360C-6064-DFAB88A71B36}"/>
          </ac:spMkLst>
        </pc:spChg>
        <pc:spChg chg="mod">
          <ac:chgData name="Peixiang Zhao" userId="7edc51de-0ae1-42c0-bae2-7f1679fa739e" providerId="ADAL" clId="{90FC2C50-CEE6-40E9-82B6-59E8A941E0E4}" dt="2024-10-04T14:50:05.196" v="1501"/>
          <ac:spMkLst>
            <pc:docMk/>
            <pc:sldMk cId="649154327" sldId="387"/>
            <ac:spMk id="14" creationId="{F9F2C9CD-4515-5833-5CBE-1FED73745E8C}"/>
          </ac:spMkLst>
        </pc:spChg>
        <pc:spChg chg="add mod">
          <ac:chgData name="Peixiang Zhao" userId="7edc51de-0ae1-42c0-bae2-7f1679fa739e" providerId="ADAL" clId="{90FC2C50-CEE6-40E9-82B6-59E8A941E0E4}" dt="2024-10-04T14:50:17.517" v="1503" actId="1076"/>
          <ac:spMkLst>
            <pc:docMk/>
            <pc:sldMk cId="649154327" sldId="387"/>
            <ac:spMk id="17" creationId="{94B7D423-CDB9-0D1E-AA35-EFA34B582153}"/>
          </ac:spMkLst>
        </pc:spChg>
        <pc:spChg chg="add mod">
          <ac:chgData name="Peixiang Zhao" userId="7edc51de-0ae1-42c0-bae2-7f1679fa739e" providerId="ADAL" clId="{90FC2C50-CEE6-40E9-82B6-59E8A941E0E4}" dt="2024-10-04T14:50:17.517" v="1503" actId="1076"/>
          <ac:spMkLst>
            <pc:docMk/>
            <pc:sldMk cId="649154327" sldId="387"/>
            <ac:spMk id="18" creationId="{77F3A9D1-C379-DD7A-7B9E-966084C1D4B9}"/>
          </ac:spMkLst>
        </pc:spChg>
        <pc:spChg chg="add mod">
          <ac:chgData name="Peixiang Zhao" userId="7edc51de-0ae1-42c0-bae2-7f1679fa739e" providerId="ADAL" clId="{90FC2C50-CEE6-40E9-82B6-59E8A941E0E4}" dt="2024-10-04T14:50:17.517" v="1503" actId="1076"/>
          <ac:spMkLst>
            <pc:docMk/>
            <pc:sldMk cId="649154327" sldId="387"/>
            <ac:spMk id="19" creationId="{85EC9E3E-7888-A93F-FAA6-3EC8B8C2A00C}"/>
          </ac:spMkLst>
        </pc:spChg>
        <pc:spChg chg="add mod">
          <ac:chgData name="Peixiang Zhao" userId="7edc51de-0ae1-42c0-bae2-7f1679fa739e" providerId="ADAL" clId="{90FC2C50-CEE6-40E9-82B6-59E8A941E0E4}" dt="2024-10-04T14:50:17.517" v="1503" actId="1076"/>
          <ac:spMkLst>
            <pc:docMk/>
            <pc:sldMk cId="649154327" sldId="387"/>
            <ac:spMk id="20" creationId="{B499995B-7855-AFDD-74F7-12B51D07A741}"/>
          </ac:spMkLst>
        </pc:spChg>
        <pc:spChg chg="mod">
          <ac:chgData name="Peixiang Zhao" userId="7edc51de-0ae1-42c0-bae2-7f1679fa739e" providerId="ADAL" clId="{90FC2C50-CEE6-40E9-82B6-59E8A941E0E4}" dt="2024-10-04T14:50:05.196" v="1501"/>
          <ac:spMkLst>
            <pc:docMk/>
            <pc:sldMk cId="649154327" sldId="387"/>
            <ac:spMk id="26" creationId="{2E45EEF7-AA7D-4143-73DC-1F2C08570BE4}"/>
          </ac:spMkLst>
        </pc:spChg>
        <pc:spChg chg="mod">
          <ac:chgData name="Peixiang Zhao" userId="7edc51de-0ae1-42c0-bae2-7f1679fa739e" providerId="ADAL" clId="{90FC2C50-CEE6-40E9-82B6-59E8A941E0E4}" dt="2024-10-04T14:50:05.196" v="1501"/>
          <ac:spMkLst>
            <pc:docMk/>
            <pc:sldMk cId="649154327" sldId="387"/>
            <ac:spMk id="27" creationId="{B9D0640E-68D7-E025-6D8B-61D7FB097456}"/>
          </ac:spMkLst>
        </pc:spChg>
        <pc:spChg chg="mod">
          <ac:chgData name="Peixiang Zhao" userId="7edc51de-0ae1-42c0-bae2-7f1679fa739e" providerId="ADAL" clId="{90FC2C50-CEE6-40E9-82B6-59E8A941E0E4}" dt="2024-10-04T14:50:05.196" v="1501"/>
          <ac:spMkLst>
            <pc:docMk/>
            <pc:sldMk cId="649154327" sldId="387"/>
            <ac:spMk id="28" creationId="{11AACD8D-094E-6C9C-F603-D19EDC13EBB7}"/>
          </ac:spMkLst>
        </pc:spChg>
        <pc:grpChg chg="add mod">
          <ac:chgData name="Peixiang Zhao" userId="7edc51de-0ae1-42c0-bae2-7f1679fa739e" providerId="ADAL" clId="{90FC2C50-CEE6-40E9-82B6-59E8A941E0E4}" dt="2024-10-04T14:50:17.517" v="1503" actId="1076"/>
          <ac:grpSpMkLst>
            <pc:docMk/>
            <pc:sldMk cId="649154327" sldId="387"/>
            <ac:grpSpMk id="7" creationId="{BA22E3D6-9266-5C4E-9475-F55176816C0D}"/>
          </ac:grpSpMkLst>
        </pc:grpChg>
        <pc:grpChg chg="add mod">
          <ac:chgData name="Peixiang Zhao" userId="7edc51de-0ae1-42c0-bae2-7f1679fa739e" providerId="ADAL" clId="{90FC2C50-CEE6-40E9-82B6-59E8A941E0E4}" dt="2024-10-04T14:50:17.517" v="1503" actId="1076"/>
          <ac:grpSpMkLst>
            <pc:docMk/>
            <pc:sldMk cId="649154327" sldId="387"/>
            <ac:grpSpMk id="21" creationId="{94358A07-3933-A060-E739-3801D08B5E9C}"/>
          </ac:grpSpMkLst>
        </pc:grpChg>
        <pc:cxnChg chg="mod">
          <ac:chgData name="Peixiang Zhao" userId="7edc51de-0ae1-42c0-bae2-7f1679fa739e" providerId="ADAL" clId="{90FC2C50-CEE6-40E9-82B6-59E8A941E0E4}" dt="2024-10-04T14:50:05.196" v="1501"/>
          <ac:cxnSpMkLst>
            <pc:docMk/>
            <pc:sldMk cId="649154327" sldId="387"/>
            <ac:cxnSpMk id="8" creationId="{EF8D283B-F807-1430-B951-BE288948023F}"/>
          </ac:cxnSpMkLst>
        </pc:cxnChg>
        <pc:cxnChg chg="mod">
          <ac:chgData name="Peixiang Zhao" userId="7edc51de-0ae1-42c0-bae2-7f1679fa739e" providerId="ADAL" clId="{90FC2C50-CEE6-40E9-82B6-59E8A941E0E4}" dt="2024-10-04T14:50:05.196" v="1501"/>
          <ac:cxnSpMkLst>
            <pc:docMk/>
            <pc:sldMk cId="649154327" sldId="387"/>
            <ac:cxnSpMk id="9" creationId="{920C3C40-976A-C518-3807-F98728E15398}"/>
          </ac:cxnSpMkLst>
        </pc:cxnChg>
        <pc:cxnChg chg="mod">
          <ac:chgData name="Peixiang Zhao" userId="7edc51de-0ae1-42c0-bae2-7f1679fa739e" providerId="ADAL" clId="{90FC2C50-CEE6-40E9-82B6-59E8A941E0E4}" dt="2024-10-04T14:50:05.196" v="1501"/>
          <ac:cxnSpMkLst>
            <pc:docMk/>
            <pc:sldMk cId="649154327" sldId="387"/>
            <ac:cxnSpMk id="10" creationId="{0FE0B055-476E-1ED3-B250-7F49A73E59F7}"/>
          </ac:cxnSpMkLst>
        </pc:cxnChg>
        <pc:cxnChg chg="mod">
          <ac:chgData name="Peixiang Zhao" userId="7edc51de-0ae1-42c0-bae2-7f1679fa739e" providerId="ADAL" clId="{90FC2C50-CEE6-40E9-82B6-59E8A941E0E4}" dt="2024-10-04T14:50:05.196" v="1501"/>
          <ac:cxnSpMkLst>
            <pc:docMk/>
            <pc:sldMk cId="649154327" sldId="387"/>
            <ac:cxnSpMk id="11" creationId="{94C67D2A-011D-077D-91A7-8B4FDD0787CA}"/>
          </ac:cxnSpMkLst>
        </pc:cxnChg>
        <pc:cxnChg chg="add mod">
          <ac:chgData name="Peixiang Zhao" userId="7edc51de-0ae1-42c0-bae2-7f1679fa739e" providerId="ADAL" clId="{90FC2C50-CEE6-40E9-82B6-59E8A941E0E4}" dt="2024-10-04T14:50:17.517" v="1503" actId="1076"/>
          <ac:cxnSpMkLst>
            <pc:docMk/>
            <pc:sldMk cId="649154327" sldId="387"/>
            <ac:cxnSpMk id="15" creationId="{21573618-B5E2-52E1-D044-2844D4152734}"/>
          </ac:cxnSpMkLst>
        </pc:cxnChg>
        <pc:cxnChg chg="add mod">
          <ac:chgData name="Peixiang Zhao" userId="7edc51de-0ae1-42c0-bae2-7f1679fa739e" providerId="ADAL" clId="{90FC2C50-CEE6-40E9-82B6-59E8A941E0E4}" dt="2024-10-04T14:50:17.517" v="1503" actId="1076"/>
          <ac:cxnSpMkLst>
            <pc:docMk/>
            <pc:sldMk cId="649154327" sldId="387"/>
            <ac:cxnSpMk id="16" creationId="{46942241-E529-EF34-5950-B0030091130F}"/>
          </ac:cxnSpMkLst>
        </pc:cxnChg>
        <pc:cxnChg chg="mod">
          <ac:chgData name="Peixiang Zhao" userId="7edc51de-0ae1-42c0-bae2-7f1679fa739e" providerId="ADAL" clId="{90FC2C50-CEE6-40E9-82B6-59E8A941E0E4}" dt="2024-10-04T14:50:05.196" v="1501"/>
          <ac:cxnSpMkLst>
            <pc:docMk/>
            <pc:sldMk cId="649154327" sldId="387"/>
            <ac:cxnSpMk id="22" creationId="{9D81A1AF-4A69-2432-550A-7ABD4E756F3C}"/>
          </ac:cxnSpMkLst>
        </pc:cxnChg>
        <pc:cxnChg chg="mod">
          <ac:chgData name="Peixiang Zhao" userId="7edc51de-0ae1-42c0-bae2-7f1679fa739e" providerId="ADAL" clId="{90FC2C50-CEE6-40E9-82B6-59E8A941E0E4}" dt="2024-10-04T14:50:05.196" v="1501"/>
          <ac:cxnSpMkLst>
            <pc:docMk/>
            <pc:sldMk cId="649154327" sldId="387"/>
            <ac:cxnSpMk id="23" creationId="{14B5B0DC-0CF6-2CF0-496B-53559595B1C1}"/>
          </ac:cxnSpMkLst>
        </pc:cxnChg>
        <pc:cxnChg chg="mod">
          <ac:chgData name="Peixiang Zhao" userId="7edc51de-0ae1-42c0-bae2-7f1679fa739e" providerId="ADAL" clId="{90FC2C50-CEE6-40E9-82B6-59E8A941E0E4}" dt="2024-10-04T14:50:05.196" v="1501"/>
          <ac:cxnSpMkLst>
            <pc:docMk/>
            <pc:sldMk cId="649154327" sldId="387"/>
            <ac:cxnSpMk id="24" creationId="{63E3EE26-73BA-AD5C-145D-B2B20645538D}"/>
          </ac:cxnSpMkLst>
        </pc:cxnChg>
        <pc:cxnChg chg="mod">
          <ac:chgData name="Peixiang Zhao" userId="7edc51de-0ae1-42c0-bae2-7f1679fa739e" providerId="ADAL" clId="{90FC2C50-CEE6-40E9-82B6-59E8A941E0E4}" dt="2024-10-04T14:50:05.196" v="1501"/>
          <ac:cxnSpMkLst>
            <pc:docMk/>
            <pc:sldMk cId="649154327" sldId="387"/>
            <ac:cxnSpMk id="25" creationId="{B9B40F08-05A4-FA11-5AF4-37AF23A0162F}"/>
          </ac:cxnSpMkLst>
        </pc:cxnChg>
      </pc:sldChg>
      <pc:sldChg chg="addSp delSp modSp add mod delAnim">
        <pc:chgData name="Peixiang Zhao" userId="7edc51de-0ae1-42c0-bae2-7f1679fa739e" providerId="ADAL" clId="{90FC2C50-CEE6-40E9-82B6-59E8A941E0E4}" dt="2024-10-04T18:24:16.326" v="1662" actId="20577"/>
        <pc:sldMkLst>
          <pc:docMk/>
          <pc:sldMk cId="11910178" sldId="388"/>
        </pc:sldMkLst>
        <pc:spChg chg="mod">
          <ac:chgData name="Peixiang Zhao" userId="7edc51de-0ae1-42c0-bae2-7f1679fa739e" providerId="ADAL" clId="{90FC2C50-CEE6-40E9-82B6-59E8A941E0E4}" dt="2024-10-04T18:24:16.326" v="1662" actId="20577"/>
          <ac:spMkLst>
            <pc:docMk/>
            <pc:sldMk cId="11910178" sldId="388"/>
            <ac:spMk id="3" creationId="{609AC1AC-05E6-80EE-7E32-88FFDF129EC4}"/>
          </ac:spMkLst>
        </pc:spChg>
        <pc:spChg chg="add mod">
          <ac:chgData name="Peixiang Zhao" userId="7edc51de-0ae1-42c0-bae2-7f1679fa739e" providerId="ADAL" clId="{90FC2C50-CEE6-40E9-82B6-59E8A941E0E4}" dt="2024-10-04T17:55:42.474" v="1555" actId="207"/>
          <ac:spMkLst>
            <pc:docMk/>
            <pc:sldMk cId="11910178" sldId="388"/>
            <ac:spMk id="5" creationId="{837FD894-FBA0-E01F-CDF5-9E1BB7060283}"/>
          </ac:spMkLst>
        </pc:spChg>
        <pc:spChg chg="del">
          <ac:chgData name="Peixiang Zhao" userId="7edc51de-0ae1-42c0-bae2-7f1679fa739e" providerId="ADAL" clId="{90FC2C50-CEE6-40E9-82B6-59E8A941E0E4}" dt="2024-10-04T14:53:54.647" v="1506" actId="478"/>
          <ac:spMkLst>
            <pc:docMk/>
            <pc:sldMk cId="11910178" sldId="388"/>
            <ac:spMk id="17" creationId="{94B7D423-CDB9-0D1E-AA35-EFA34B582153}"/>
          </ac:spMkLst>
        </pc:spChg>
        <pc:spChg chg="del">
          <ac:chgData name="Peixiang Zhao" userId="7edc51de-0ae1-42c0-bae2-7f1679fa739e" providerId="ADAL" clId="{90FC2C50-CEE6-40E9-82B6-59E8A941E0E4}" dt="2024-10-04T14:53:54.647" v="1506" actId="478"/>
          <ac:spMkLst>
            <pc:docMk/>
            <pc:sldMk cId="11910178" sldId="388"/>
            <ac:spMk id="18" creationId="{77F3A9D1-C379-DD7A-7B9E-966084C1D4B9}"/>
          </ac:spMkLst>
        </pc:spChg>
        <pc:spChg chg="del">
          <ac:chgData name="Peixiang Zhao" userId="7edc51de-0ae1-42c0-bae2-7f1679fa739e" providerId="ADAL" clId="{90FC2C50-CEE6-40E9-82B6-59E8A941E0E4}" dt="2024-10-04T14:53:54.647" v="1506" actId="478"/>
          <ac:spMkLst>
            <pc:docMk/>
            <pc:sldMk cId="11910178" sldId="388"/>
            <ac:spMk id="19" creationId="{85EC9E3E-7888-A93F-FAA6-3EC8B8C2A00C}"/>
          </ac:spMkLst>
        </pc:spChg>
        <pc:spChg chg="del">
          <ac:chgData name="Peixiang Zhao" userId="7edc51de-0ae1-42c0-bae2-7f1679fa739e" providerId="ADAL" clId="{90FC2C50-CEE6-40E9-82B6-59E8A941E0E4}" dt="2024-10-04T14:53:54.647" v="1506" actId="478"/>
          <ac:spMkLst>
            <pc:docMk/>
            <pc:sldMk cId="11910178" sldId="388"/>
            <ac:spMk id="20" creationId="{B499995B-7855-AFDD-74F7-12B51D07A741}"/>
          </ac:spMkLst>
        </pc:spChg>
        <pc:grpChg chg="del">
          <ac:chgData name="Peixiang Zhao" userId="7edc51de-0ae1-42c0-bae2-7f1679fa739e" providerId="ADAL" clId="{90FC2C50-CEE6-40E9-82B6-59E8A941E0E4}" dt="2024-10-04T14:53:54.647" v="1506" actId="478"/>
          <ac:grpSpMkLst>
            <pc:docMk/>
            <pc:sldMk cId="11910178" sldId="388"/>
            <ac:grpSpMk id="7" creationId="{BA22E3D6-9266-5C4E-9475-F55176816C0D}"/>
          </ac:grpSpMkLst>
        </pc:grpChg>
        <pc:grpChg chg="del">
          <ac:chgData name="Peixiang Zhao" userId="7edc51de-0ae1-42c0-bae2-7f1679fa739e" providerId="ADAL" clId="{90FC2C50-CEE6-40E9-82B6-59E8A941E0E4}" dt="2024-10-04T14:53:54.647" v="1506" actId="478"/>
          <ac:grpSpMkLst>
            <pc:docMk/>
            <pc:sldMk cId="11910178" sldId="388"/>
            <ac:grpSpMk id="21" creationId="{94358A07-3933-A060-E739-3801D08B5E9C}"/>
          </ac:grpSpMkLst>
        </pc:grpChg>
        <pc:cxnChg chg="mod">
          <ac:chgData name="Peixiang Zhao" userId="7edc51de-0ae1-42c0-bae2-7f1679fa739e" providerId="ADAL" clId="{90FC2C50-CEE6-40E9-82B6-59E8A941E0E4}" dt="2024-10-04T14:53:54.647" v="1506" actId="478"/>
          <ac:cxnSpMkLst>
            <pc:docMk/>
            <pc:sldMk cId="11910178" sldId="388"/>
            <ac:cxnSpMk id="11" creationId="{94C67D2A-011D-077D-91A7-8B4FDD0787CA}"/>
          </ac:cxnSpMkLst>
        </pc:cxnChg>
        <pc:cxnChg chg="del">
          <ac:chgData name="Peixiang Zhao" userId="7edc51de-0ae1-42c0-bae2-7f1679fa739e" providerId="ADAL" clId="{90FC2C50-CEE6-40E9-82B6-59E8A941E0E4}" dt="2024-10-04T14:53:54.647" v="1506" actId="478"/>
          <ac:cxnSpMkLst>
            <pc:docMk/>
            <pc:sldMk cId="11910178" sldId="388"/>
            <ac:cxnSpMk id="15" creationId="{21573618-B5E2-52E1-D044-2844D4152734}"/>
          </ac:cxnSpMkLst>
        </pc:cxnChg>
        <pc:cxnChg chg="del">
          <ac:chgData name="Peixiang Zhao" userId="7edc51de-0ae1-42c0-bae2-7f1679fa739e" providerId="ADAL" clId="{90FC2C50-CEE6-40E9-82B6-59E8A941E0E4}" dt="2024-10-04T14:53:54.647" v="1506" actId="478"/>
          <ac:cxnSpMkLst>
            <pc:docMk/>
            <pc:sldMk cId="11910178" sldId="388"/>
            <ac:cxnSpMk id="16" creationId="{46942241-E529-EF34-5950-B0030091130F}"/>
          </ac:cxnSpMkLst>
        </pc:cxnChg>
        <pc:cxnChg chg="mod">
          <ac:chgData name="Peixiang Zhao" userId="7edc51de-0ae1-42c0-bae2-7f1679fa739e" providerId="ADAL" clId="{90FC2C50-CEE6-40E9-82B6-59E8A941E0E4}" dt="2024-10-04T14:53:54.647" v="1506" actId="478"/>
          <ac:cxnSpMkLst>
            <pc:docMk/>
            <pc:sldMk cId="11910178" sldId="388"/>
            <ac:cxnSpMk id="25" creationId="{B9B40F08-05A4-FA11-5AF4-37AF23A0162F}"/>
          </ac:cxnSpMkLst>
        </pc:cxnChg>
      </pc:sldChg>
      <pc:sldChg chg="addSp delSp modSp new mod modAnim">
        <pc:chgData name="Peixiang Zhao" userId="7edc51de-0ae1-42c0-bae2-7f1679fa739e" providerId="ADAL" clId="{90FC2C50-CEE6-40E9-82B6-59E8A941E0E4}" dt="2024-10-04T18:01:43.511" v="1614" actId="20577"/>
        <pc:sldMkLst>
          <pc:docMk/>
          <pc:sldMk cId="1998297558" sldId="389"/>
        </pc:sldMkLst>
        <pc:spChg chg="mod">
          <ac:chgData name="Peixiang Zhao" userId="7edc51de-0ae1-42c0-bae2-7f1679fa739e" providerId="ADAL" clId="{90FC2C50-CEE6-40E9-82B6-59E8A941E0E4}" dt="2024-10-04T17:56:44.673" v="1576" actId="207"/>
          <ac:spMkLst>
            <pc:docMk/>
            <pc:sldMk cId="1998297558" sldId="389"/>
            <ac:spMk id="2" creationId="{2F65DBE6-DDBE-1ED9-FA88-A80EDC034B8F}"/>
          </ac:spMkLst>
        </pc:spChg>
        <pc:spChg chg="del">
          <ac:chgData name="Peixiang Zhao" userId="7edc51de-0ae1-42c0-bae2-7f1679fa739e" providerId="ADAL" clId="{90FC2C50-CEE6-40E9-82B6-59E8A941E0E4}" dt="2024-10-04T17:56:50.158" v="1577" actId="478"/>
          <ac:spMkLst>
            <pc:docMk/>
            <pc:sldMk cId="1998297558" sldId="389"/>
            <ac:spMk id="3" creationId="{8F23D20B-5D87-F76A-543C-E12869C08993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5" creationId="{340CBC3C-FB8A-9236-06E1-569EFBD34F2B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6" creationId="{84071F22-9CAF-8CC8-7C3C-9FF9C4B3CE92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7" creationId="{46AEED32-6090-0E5B-B53C-CEA6DB1EFB9B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8" creationId="{902CC7C2-E77C-4F04-D997-D863BA63827D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9" creationId="{9B1091E1-53D0-C472-1635-0F82E44238E3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10" creationId="{30C258D8-9957-FC8B-5837-4BF9F01279C8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11" creationId="{9CEFB12C-F48E-4C1B-C52E-BBAB1F14B387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17" creationId="{7EFEF087-85E8-B162-56FD-FDD4C62BD532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18" creationId="{C7DF4689-5974-B184-1ACE-BA5DEF9906A0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19" creationId="{5651F759-E96F-8FEB-920F-BCA597A80172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23" creationId="{60AFA636-6C9F-3DDB-1784-49994243CAC0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24" creationId="{DFBB4A11-5119-7673-0F79-05B1FAB34CF1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25" creationId="{93864829-BF4B-4629-8B3A-317214CD6550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26" creationId="{55179801-69BD-BA3A-B351-77B2D82A0BC7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27" creationId="{614995FA-6AE9-983F-7A1A-9B770A9715E6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28" creationId="{7D884E4A-8050-AB65-2403-EB0B28F69201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29" creationId="{8CD2A18E-5270-25CA-735C-2802A3AFB408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31" creationId="{CD098169-58FC-C064-35B9-A0EDEE229C15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32" creationId="{AA84FF78-3CB1-2B38-AD76-679C451F63D8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33" creationId="{26C05703-A244-EDEB-EDB1-70C621DB90D5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34" creationId="{60F3FF63-E524-9068-3C0D-F7DBABE3BF85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35" creationId="{7181DD6E-77CA-5095-B2B6-BB2399B3FF4E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36" creationId="{F729717B-3DDD-3FFB-8838-8932EF7CBE37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37" creationId="{095457D9-86AF-7296-6DFC-1FB010652CE4}"/>
          </ac:spMkLst>
        </pc:spChg>
        <pc:spChg chg="add mod">
          <ac:chgData name="Peixiang Zhao" userId="7edc51de-0ae1-42c0-bae2-7f1679fa739e" providerId="ADAL" clId="{90FC2C50-CEE6-40E9-82B6-59E8A941E0E4}" dt="2024-10-04T18:01:03.148" v="1606" actId="20577"/>
          <ac:spMkLst>
            <pc:docMk/>
            <pc:sldMk cId="1998297558" sldId="389"/>
            <ac:spMk id="38" creationId="{8BF2FA67-B581-E8F0-8EBE-14FAC8AEC808}"/>
          </ac:spMkLst>
        </pc:spChg>
        <pc:spChg chg="add mod">
          <ac:chgData name="Peixiang Zhao" userId="7edc51de-0ae1-42c0-bae2-7f1679fa739e" providerId="ADAL" clId="{90FC2C50-CEE6-40E9-82B6-59E8A941E0E4}" dt="2024-10-04T18:01:25.168" v="1609" actId="113"/>
          <ac:spMkLst>
            <pc:docMk/>
            <pc:sldMk cId="1998297558" sldId="389"/>
            <ac:spMk id="39" creationId="{AF498500-B240-4FAC-8446-D90C183579B1}"/>
          </ac:spMkLst>
        </pc:spChg>
        <pc:spChg chg="add mod">
          <ac:chgData name="Peixiang Zhao" userId="7edc51de-0ae1-42c0-bae2-7f1679fa739e" providerId="ADAL" clId="{90FC2C50-CEE6-40E9-82B6-59E8A941E0E4}" dt="2024-10-04T18:01:43.511" v="1614" actId="20577"/>
          <ac:spMkLst>
            <pc:docMk/>
            <pc:sldMk cId="1998297558" sldId="389"/>
            <ac:spMk id="40" creationId="{6324A854-D4A7-4F34-50A2-9AF8B7C1EF3B}"/>
          </ac:spMkLst>
        </pc:spChg>
        <pc:spChg chg="add mod">
          <ac:chgData name="Peixiang Zhao" userId="7edc51de-0ae1-42c0-bae2-7f1679fa739e" providerId="ADAL" clId="{90FC2C50-CEE6-40E9-82B6-59E8A941E0E4}" dt="2024-10-04T18:01:14.781" v="1608" actId="207"/>
          <ac:spMkLst>
            <pc:docMk/>
            <pc:sldMk cId="1998297558" sldId="389"/>
            <ac:spMk id="41" creationId="{360855AE-D5EC-9081-87AF-77FBFB974DB8}"/>
          </ac:spMkLst>
        </pc:spChg>
        <pc:spChg chg="add mod">
          <ac:chgData name="Peixiang Zhao" userId="7edc51de-0ae1-42c0-bae2-7f1679fa739e" providerId="ADAL" clId="{90FC2C50-CEE6-40E9-82B6-59E8A941E0E4}" dt="2024-10-04T18:01:14.781" v="1608" actId="207"/>
          <ac:spMkLst>
            <pc:docMk/>
            <pc:sldMk cId="1998297558" sldId="389"/>
            <ac:spMk id="42" creationId="{5A9EB83B-98ED-D036-8308-1FCD7B1E9584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43" creationId="{36D8C5BC-41B4-0A5D-37D1-ED11A2056ACB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44" creationId="{BEAA0BD3-D780-CAE9-61B9-27652CCA1A5D}"/>
          </ac:spMkLst>
        </pc:spChg>
        <pc:cxnChg chg="add mod">
          <ac:chgData name="Peixiang Zhao" userId="7edc51de-0ae1-42c0-bae2-7f1679fa739e" providerId="ADAL" clId="{90FC2C50-CEE6-40E9-82B6-59E8A941E0E4}" dt="2024-10-04T17:58:05.150" v="1580" actId="692"/>
          <ac:cxnSpMkLst>
            <pc:docMk/>
            <pc:sldMk cId="1998297558" sldId="389"/>
            <ac:cxnSpMk id="12" creationId="{57947C61-27EC-5D3E-C9F1-1367BEA393B0}"/>
          </ac:cxnSpMkLst>
        </pc:cxnChg>
        <pc:cxnChg chg="add mod">
          <ac:chgData name="Peixiang Zhao" userId="7edc51de-0ae1-42c0-bae2-7f1679fa739e" providerId="ADAL" clId="{90FC2C50-CEE6-40E9-82B6-59E8A941E0E4}" dt="2024-10-04T17:56:58.070" v="1578"/>
          <ac:cxnSpMkLst>
            <pc:docMk/>
            <pc:sldMk cId="1998297558" sldId="389"/>
            <ac:cxnSpMk id="13" creationId="{D58287FD-8C63-39EF-A820-2E8C50E24420}"/>
          </ac:cxnSpMkLst>
        </pc:cxnChg>
        <pc:cxnChg chg="add mod">
          <ac:chgData name="Peixiang Zhao" userId="7edc51de-0ae1-42c0-bae2-7f1679fa739e" providerId="ADAL" clId="{90FC2C50-CEE6-40E9-82B6-59E8A941E0E4}" dt="2024-10-04T17:58:05.150" v="1580" actId="692"/>
          <ac:cxnSpMkLst>
            <pc:docMk/>
            <pc:sldMk cId="1998297558" sldId="389"/>
            <ac:cxnSpMk id="14" creationId="{B1402CE3-48A2-41AA-A73C-65E1BD5E1D8C}"/>
          </ac:cxnSpMkLst>
        </pc:cxnChg>
        <pc:cxnChg chg="add mod">
          <ac:chgData name="Peixiang Zhao" userId="7edc51de-0ae1-42c0-bae2-7f1679fa739e" providerId="ADAL" clId="{90FC2C50-CEE6-40E9-82B6-59E8A941E0E4}" dt="2024-10-04T17:56:58.070" v="1578"/>
          <ac:cxnSpMkLst>
            <pc:docMk/>
            <pc:sldMk cId="1998297558" sldId="389"/>
            <ac:cxnSpMk id="15" creationId="{C2B7EC7E-6814-B05D-F9B5-2959B90CFCB4}"/>
          </ac:cxnSpMkLst>
        </pc:cxnChg>
        <pc:cxnChg chg="add mod">
          <ac:chgData name="Peixiang Zhao" userId="7edc51de-0ae1-42c0-bae2-7f1679fa739e" providerId="ADAL" clId="{90FC2C50-CEE6-40E9-82B6-59E8A941E0E4}" dt="2024-10-04T17:56:58.070" v="1578"/>
          <ac:cxnSpMkLst>
            <pc:docMk/>
            <pc:sldMk cId="1998297558" sldId="389"/>
            <ac:cxnSpMk id="16" creationId="{48A90AE0-CDBA-C87D-E50A-A9BF276D23AD}"/>
          </ac:cxnSpMkLst>
        </pc:cxnChg>
        <pc:cxnChg chg="add mod">
          <ac:chgData name="Peixiang Zhao" userId="7edc51de-0ae1-42c0-bae2-7f1679fa739e" providerId="ADAL" clId="{90FC2C50-CEE6-40E9-82B6-59E8A941E0E4}" dt="2024-10-04T17:56:58.070" v="1578"/>
          <ac:cxnSpMkLst>
            <pc:docMk/>
            <pc:sldMk cId="1998297558" sldId="389"/>
            <ac:cxnSpMk id="20" creationId="{4611E2FA-978F-350B-4FA0-EADE9137BDB3}"/>
          </ac:cxnSpMkLst>
        </pc:cxnChg>
        <pc:cxnChg chg="add mod">
          <ac:chgData name="Peixiang Zhao" userId="7edc51de-0ae1-42c0-bae2-7f1679fa739e" providerId="ADAL" clId="{90FC2C50-CEE6-40E9-82B6-59E8A941E0E4}" dt="2024-10-04T17:58:05.150" v="1580" actId="692"/>
          <ac:cxnSpMkLst>
            <pc:docMk/>
            <pc:sldMk cId="1998297558" sldId="389"/>
            <ac:cxnSpMk id="21" creationId="{3C894340-3BC0-B327-C012-34EEC1A61592}"/>
          </ac:cxnSpMkLst>
        </pc:cxnChg>
        <pc:cxnChg chg="add mod">
          <ac:chgData name="Peixiang Zhao" userId="7edc51de-0ae1-42c0-bae2-7f1679fa739e" providerId="ADAL" clId="{90FC2C50-CEE6-40E9-82B6-59E8A941E0E4}" dt="2024-10-04T17:56:58.070" v="1578"/>
          <ac:cxnSpMkLst>
            <pc:docMk/>
            <pc:sldMk cId="1998297558" sldId="389"/>
            <ac:cxnSpMk id="22" creationId="{A4C3CAEE-5522-4097-D2CA-D3EC8E70B8FA}"/>
          </ac:cxnSpMkLst>
        </pc:cxnChg>
        <pc:cxnChg chg="add mod">
          <ac:chgData name="Peixiang Zhao" userId="7edc51de-0ae1-42c0-bae2-7f1679fa739e" providerId="ADAL" clId="{90FC2C50-CEE6-40E9-82B6-59E8A941E0E4}" dt="2024-10-04T18:00:04.597" v="1604" actId="692"/>
          <ac:cxnSpMkLst>
            <pc:docMk/>
            <pc:sldMk cId="1998297558" sldId="389"/>
            <ac:cxnSpMk id="30" creationId="{663B08C2-BB4D-CA1B-266D-658772270B2F}"/>
          </ac:cxnSpMkLst>
        </pc:cxnChg>
      </pc:sldChg>
      <pc:sldChg chg="addSp modSp new mod">
        <pc:chgData name="Peixiang Zhao" userId="7edc51de-0ae1-42c0-bae2-7f1679fa739e" providerId="ADAL" clId="{90FC2C50-CEE6-40E9-82B6-59E8A941E0E4}" dt="2024-10-04T18:24:04.419" v="1661" actId="20577"/>
        <pc:sldMkLst>
          <pc:docMk/>
          <pc:sldMk cId="1892661158" sldId="390"/>
        </pc:sldMkLst>
        <pc:spChg chg="mod">
          <ac:chgData name="Peixiang Zhao" userId="7edc51de-0ae1-42c0-bae2-7f1679fa739e" providerId="ADAL" clId="{90FC2C50-CEE6-40E9-82B6-59E8A941E0E4}" dt="2024-10-04T18:24:04.419" v="1661" actId="20577"/>
          <ac:spMkLst>
            <pc:docMk/>
            <pc:sldMk cId="1892661158" sldId="390"/>
            <ac:spMk id="2" creationId="{431C658E-A76F-EC73-EE8E-A7C01536388C}"/>
          </ac:spMkLst>
        </pc:spChg>
        <pc:spChg chg="mod">
          <ac:chgData name="Peixiang Zhao" userId="7edc51de-0ae1-42c0-bae2-7f1679fa739e" providerId="ADAL" clId="{90FC2C50-CEE6-40E9-82B6-59E8A941E0E4}" dt="2024-10-04T18:23:48.077" v="1660" actId="14100"/>
          <ac:spMkLst>
            <pc:docMk/>
            <pc:sldMk cId="1892661158" sldId="390"/>
            <ac:spMk id="3" creationId="{9505EEF4-0FE8-BC70-16F9-CA73D800B9E6}"/>
          </ac:spMkLst>
        </pc:spChg>
        <pc:spChg chg="add mod">
          <ac:chgData name="Peixiang Zhao" userId="7edc51de-0ae1-42c0-bae2-7f1679fa739e" providerId="ADAL" clId="{90FC2C50-CEE6-40E9-82B6-59E8A941E0E4}" dt="2024-10-04T18:23:26.752" v="1658" actId="20577"/>
          <ac:spMkLst>
            <pc:docMk/>
            <pc:sldMk cId="1892661158" sldId="390"/>
            <ac:spMk id="5" creationId="{7F3A66D9-DE00-8FF4-0016-57EAE9A3C4EC}"/>
          </ac:spMkLst>
        </pc:spChg>
      </pc:sldChg>
      <pc:sldChg chg="modSp new mod">
        <pc:chgData name="Peixiang Zhao" userId="7edc51de-0ae1-42c0-bae2-7f1679fa739e" providerId="ADAL" clId="{90FC2C50-CEE6-40E9-82B6-59E8A941E0E4}" dt="2024-10-05T04:04:52.478" v="1724" actId="20577"/>
        <pc:sldMkLst>
          <pc:docMk/>
          <pc:sldMk cId="52393199" sldId="391"/>
        </pc:sldMkLst>
        <pc:spChg chg="mod">
          <ac:chgData name="Peixiang Zhao" userId="7edc51de-0ae1-42c0-bae2-7f1679fa739e" providerId="ADAL" clId="{90FC2C50-CEE6-40E9-82B6-59E8A941E0E4}" dt="2024-10-05T04:02:55.121" v="1700" actId="20577"/>
          <ac:spMkLst>
            <pc:docMk/>
            <pc:sldMk cId="52393199" sldId="391"/>
            <ac:spMk id="2" creationId="{C88C0D85-AAEB-16DE-B030-AE7CBD26AEFC}"/>
          </ac:spMkLst>
        </pc:spChg>
        <pc:spChg chg="mod">
          <ac:chgData name="Peixiang Zhao" userId="7edc51de-0ae1-42c0-bae2-7f1679fa739e" providerId="ADAL" clId="{90FC2C50-CEE6-40E9-82B6-59E8A941E0E4}" dt="2024-10-05T04:04:52.478" v="1724" actId="20577"/>
          <ac:spMkLst>
            <pc:docMk/>
            <pc:sldMk cId="52393199" sldId="391"/>
            <ac:spMk id="3" creationId="{26EBD05E-D218-B53C-35A7-DF62B3F99E91}"/>
          </ac:spMkLst>
        </pc:spChg>
      </pc:sldChg>
      <pc:sldChg chg="addSp modSp new mod">
        <pc:chgData name="Peixiang Zhao" userId="7edc51de-0ae1-42c0-bae2-7f1679fa739e" providerId="ADAL" clId="{90FC2C50-CEE6-40E9-82B6-59E8A941E0E4}" dt="2024-10-06T03:33:02.596" v="3003" actId="255"/>
        <pc:sldMkLst>
          <pc:docMk/>
          <pc:sldMk cId="2624556086" sldId="392"/>
        </pc:sldMkLst>
        <pc:spChg chg="mod">
          <ac:chgData name="Peixiang Zhao" userId="7edc51de-0ae1-42c0-bae2-7f1679fa739e" providerId="ADAL" clId="{90FC2C50-CEE6-40E9-82B6-59E8A941E0E4}" dt="2024-10-06T03:33:02.596" v="3003" actId="255"/>
          <ac:spMkLst>
            <pc:docMk/>
            <pc:sldMk cId="2624556086" sldId="392"/>
            <ac:spMk id="2" creationId="{65A49B02-8CF7-0C2E-F772-4289EA3C24A7}"/>
          </ac:spMkLst>
        </pc:spChg>
        <pc:spChg chg="mod">
          <ac:chgData name="Peixiang Zhao" userId="7edc51de-0ae1-42c0-bae2-7f1679fa739e" providerId="ADAL" clId="{90FC2C50-CEE6-40E9-82B6-59E8A941E0E4}" dt="2024-10-05T04:19:02.967" v="2122" actId="20577"/>
          <ac:spMkLst>
            <pc:docMk/>
            <pc:sldMk cId="2624556086" sldId="392"/>
            <ac:spMk id="3" creationId="{EDD9DE2F-53A2-111B-6916-8DFDE34F2273}"/>
          </ac:spMkLst>
        </pc:spChg>
        <pc:spChg chg="add mod">
          <ac:chgData name="Peixiang Zhao" userId="7edc51de-0ae1-42c0-bae2-7f1679fa739e" providerId="ADAL" clId="{90FC2C50-CEE6-40E9-82B6-59E8A941E0E4}" dt="2024-10-06T03:32:49.933" v="3002"/>
          <ac:spMkLst>
            <pc:docMk/>
            <pc:sldMk cId="2624556086" sldId="392"/>
            <ac:spMk id="5" creationId="{55F950FE-4F7A-5F27-9685-25F4D190BE0D}"/>
          </ac:spMkLst>
        </pc:spChg>
        <pc:picChg chg="add mod">
          <ac:chgData name="Peixiang Zhao" userId="7edc51de-0ae1-42c0-bae2-7f1679fa739e" providerId="ADAL" clId="{90FC2C50-CEE6-40E9-82B6-59E8A941E0E4}" dt="2024-10-05T04:11:30.396" v="1770" actId="1076"/>
          <ac:picMkLst>
            <pc:docMk/>
            <pc:sldMk cId="2624556086" sldId="392"/>
            <ac:picMk id="4098" creationId="{4DE6B51C-0DB7-F387-F0DB-5ECB0BE2631D}"/>
          </ac:picMkLst>
        </pc:picChg>
      </pc:sldChg>
      <pc:sldChg chg="addSp modSp new mod">
        <pc:chgData name="Peixiang Zhao" userId="7edc51de-0ae1-42c0-bae2-7f1679fa739e" providerId="ADAL" clId="{90FC2C50-CEE6-40E9-82B6-59E8A941E0E4}" dt="2024-10-06T02:54:05.627" v="2217"/>
        <pc:sldMkLst>
          <pc:docMk/>
          <pc:sldMk cId="1877151563" sldId="393"/>
        </pc:sldMkLst>
        <pc:spChg chg="mod">
          <ac:chgData name="Peixiang Zhao" userId="7edc51de-0ae1-42c0-bae2-7f1679fa739e" providerId="ADAL" clId="{90FC2C50-CEE6-40E9-82B6-59E8A941E0E4}" dt="2024-10-05T21:03:14.513" v="2145" actId="20577"/>
          <ac:spMkLst>
            <pc:docMk/>
            <pc:sldMk cId="1877151563" sldId="393"/>
            <ac:spMk id="2" creationId="{E665268D-ACCC-0B20-E4F6-CCE26B33CC11}"/>
          </ac:spMkLst>
        </pc:spChg>
        <pc:spChg chg="mod">
          <ac:chgData name="Peixiang Zhao" userId="7edc51de-0ae1-42c0-bae2-7f1679fa739e" providerId="ADAL" clId="{90FC2C50-CEE6-40E9-82B6-59E8A941E0E4}" dt="2024-10-05T21:07:33.417" v="2205" actId="113"/>
          <ac:spMkLst>
            <pc:docMk/>
            <pc:sldMk cId="1877151563" sldId="393"/>
            <ac:spMk id="3" creationId="{45065048-458B-F7CE-2F29-3BE6AFA43F81}"/>
          </ac:spMkLst>
        </pc:spChg>
        <pc:spChg chg="add mod">
          <ac:chgData name="Peixiang Zhao" userId="7edc51de-0ae1-42c0-bae2-7f1679fa739e" providerId="ADAL" clId="{90FC2C50-CEE6-40E9-82B6-59E8A941E0E4}" dt="2024-10-06T02:52:57.607" v="2216" actId="1076"/>
          <ac:spMkLst>
            <pc:docMk/>
            <pc:sldMk cId="1877151563" sldId="393"/>
            <ac:spMk id="5" creationId="{90A410AC-43A2-F59F-0B6C-56F7BAA90EE4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6" creationId="{9C743ACA-5BF0-868E-1C1B-2D190F2753D2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11" creationId="{B0D2CDF9-92C5-71BB-6543-92B0AA8496DA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12" creationId="{6B33A12F-31F7-301E-A669-AFF6E9E070D6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13" creationId="{6995ECE3-D6A7-4DF2-DE38-8A7F437D11CF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14" creationId="{16C7C10C-498A-B095-1B2F-6684EEB3B4C9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15" creationId="{C9B089FE-0F24-745F-FA1E-CC2C5D8039FD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20" creationId="{9F5C683F-8213-CAB4-ECF7-A810A20B2923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21" creationId="{82645460-421F-A537-19D4-CE0D1FE994FC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22" creationId="{B5734ABE-37CD-7FD6-C659-DEBA746BF06A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23" creationId="{D6D9834B-58F8-6016-5917-47D31F06AE68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24" creationId="{840739AF-D647-5CE2-E885-290C4AB1EF3B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25" creationId="{D59FCD75-A519-7B19-2089-2E4EB98DEF43}"/>
          </ac:spMkLst>
        </pc:spChg>
        <pc:spChg chg="add mod">
          <ac:chgData name="Peixiang Zhao" userId="7edc51de-0ae1-42c0-bae2-7f1679fa739e" providerId="ADAL" clId="{90FC2C50-CEE6-40E9-82B6-59E8A941E0E4}" dt="2024-10-06T02:54:05.627" v="2217"/>
          <ac:spMkLst>
            <pc:docMk/>
            <pc:sldMk cId="1877151563" sldId="393"/>
            <ac:spMk id="30" creationId="{8CB30453-47A7-9019-9EBE-672ECD84FA2E}"/>
          </ac:spMkLst>
        </pc:spChg>
        <pc:spChg chg="add mod">
          <ac:chgData name="Peixiang Zhao" userId="7edc51de-0ae1-42c0-bae2-7f1679fa739e" providerId="ADAL" clId="{90FC2C50-CEE6-40E9-82B6-59E8A941E0E4}" dt="2024-10-06T02:54:05.627" v="2217"/>
          <ac:spMkLst>
            <pc:docMk/>
            <pc:sldMk cId="1877151563" sldId="393"/>
            <ac:spMk id="31" creationId="{E042DA9F-F793-EBA2-CD8B-B2743BC5F336}"/>
          </ac:spMkLst>
        </pc:spChg>
        <pc:spChg chg="add mod">
          <ac:chgData name="Peixiang Zhao" userId="7edc51de-0ae1-42c0-bae2-7f1679fa739e" providerId="ADAL" clId="{90FC2C50-CEE6-40E9-82B6-59E8A941E0E4}" dt="2024-10-06T02:54:05.627" v="2217"/>
          <ac:spMkLst>
            <pc:docMk/>
            <pc:sldMk cId="1877151563" sldId="393"/>
            <ac:spMk id="32" creationId="{DA5CC2C9-8530-8D13-1DE1-17CC499BCAAA}"/>
          </ac:spMkLst>
        </pc:spChg>
        <pc:spChg chg="add mod">
          <ac:chgData name="Peixiang Zhao" userId="7edc51de-0ae1-42c0-bae2-7f1679fa739e" providerId="ADAL" clId="{90FC2C50-CEE6-40E9-82B6-59E8A941E0E4}" dt="2024-10-06T02:54:05.627" v="2217"/>
          <ac:spMkLst>
            <pc:docMk/>
            <pc:sldMk cId="1877151563" sldId="393"/>
            <ac:spMk id="33" creationId="{519CB535-9D3F-25FB-33E6-4AFBE731479F}"/>
          </ac:spMkLst>
        </pc:spChg>
        <pc:spChg chg="add mod">
          <ac:chgData name="Peixiang Zhao" userId="7edc51de-0ae1-42c0-bae2-7f1679fa739e" providerId="ADAL" clId="{90FC2C50-CEE6-40E9-82B6-59E8A941E0E4}" dt="2024-10-06T02:54:05.627" v="2217"/>
          <ac:spMkLst>
            <pc:docMk/>
            <pc:sldMk cId="1877151563" sldId="393"/>
            <ac:spMk id="34" creationId="{822BF833-0D61-617C-E383-7BE2D532A140}"/>
          </ac:spMkLst>
        </pc:spChg>
        <pc:spChg chg="add mod">
          <ac:chgData name="Peixiang Zhao" userId="7edc51de-0ae1-42c0-bae2-7f1679fa739e" providerId="ADAL" clId="{90FC2C50-CEE6-40E9-82B6-59E8A941E0E4}" dt="2024-10-06T02:54:05.627" v="2217"/>
          <ac:spMkLst>
            <pc:docMk/>
            <pc:sldMk cId="1877151563" sldId="393"/>
            <ac:spMk id="35" creationId="{85E8781B-8D28-A592-E555-DB2B7407926B}"/>
          </ac:spMkLst>
        </pc:spChg>
        <pc:cxnChg chg="add mod">
          <ac:chgData name="Peixiang Zhao" userId="7edc51de-0ae1-42c0-bae2-7f1679fa739e" providerId="ADAL" clId="{90FC2C50-CEE6-40E9-82B6-59E8A941E0E4}" dt="2024-10-05T21:09:03.259" v="2215" actId="1035"/>
          <ac:cxnSpMkLst>
            <pc:docMk/>
            <pc:sldMk cId="1877151563" sldId="393"/>
            <ac:cxnSpMk id="7" creationId="{3B01A2B8-6EF3-5211-581D-F3D7DA248E7F}"/>
          </ac:cxnSpMkLst>
        </pc:cxnChg>
        <pc:cxnChg chg="add mod">
          <ac:chgData name="Peixiang Zhao" userId="7edc51de-0ae1-42c0-bae2-7f1679fa739e" providerId="ADAL" clId="{90FC2C50-CEE6-40E9-82B6-59E8A941E0E4}" dt="2024-10-05T21:09:03.259" v="2215" actId="1035"/>
          <ac:cxnSpMkLst>
            <pc:docMk/>
            <pc:sldMk cId="1877151563" sldId="393"/>
            <ac:cxnSpMk id="8" creationId="{E59D4FEC-1372-DB13-200E-749FA96BB3CF}"/>
          </ac:cxnSpMkLst>
        </pc:cxnChg>
        <pc:cxnChg chg="add mod">
          <ac:chgData name="Peixiang Zhao" userId="7edc51de-0ae1-42c0-bae2-7f1679fa739e" providerId="ADAL" clId="{90FC2C50-CEE6-40E9-82B6-59E8A941E0E4}" dt="2024-10-05T21:09:03.259" v="2215" actId="1035"/>
          <ac:cxnSpMkLst>
            <pc:docMk/>
            <pc:sldMk cId="1877151563" sldId="393"/>
            <ac:cxnSpMk id="9" creationId="{D9FA3256-55D0-70FC-2834-DACAA8E5FD4B}"/>
          </ac:cxnSpMkLst>
        </pc:cxnChg>
        <pc:cxnChg chg="add mod">
          <ac:chgData name="Peixiang Zhao" userId="7edc51de-0ae1-42c0-bae2-7f1679fa739e" providerId="ADAL" clId="{90FC2C50-CEE6-40E9-82B6-59E8A941E0E4}" dt="2024-10-05T21:09:03.259" v="2215" actId="1035"/>
          <ac:cxnSpMkLst>
            <pc:docMk/>
            <pc:sldMk cId="1877151563" sldId="393"/>
            <ac:cxnSpMk id="10" creationId="{53906888-3910-D708-9748-D28950353673}"/>
          </ac:cxnSpMkLst>
        </pc:cxnChg>
        <pc:cxnChg chg="add mod">
          <ac:chgData name="Peixiang Zhao" userId="7edc51de-0ae1-42c0-bae2-7f1679fa739e" providerId="ADAL" clId="{90FC2C50-CEE6-40E9-82B6-59E8A941E0E4}" dt="2024-10-05T21:09:03.259" v="2215" actId="1035"/>
          <ac:cxnSpMkLst>
            <pc:docMk/>
            <pc:sldMk cId="1877151563" sldId="393"/>
            <ac:cxnSpMk id="16" creationId="{4A99AD8B-8F42-D526-3759-A737CAEC1B38}"/>
          </ac:cxnSpMkLst>
        </pc:cxnChg>
        <pc:cxnChg chg="add mod">
          <ac:chgData name="Peixiang Zhao" userId="7edc51de-0ae1-42c0-bae2-7f1679fa739e" providerId="ADAL" clId="{90FC2C50-CEE6-40E9-82B6-59E8A941E0E4}" dt="2024-10-05T21:09:03.259" v="2215" actId="1035"/>
          <ac:cxnSpMkLst>
            <pc:docMk/>
            <pc:sldMk cId="1877151563" sldId="393"/>
            <ac:cxnSpMk id="17" creationId="{CBD3CFA7-90C1-A9B4-D261-60CEC291A48C}"/>
          </ac:cxnSpMkLst>
        </pc:cxnChg>
        <pc:cxnChg chg="add mod">
          <ac:chgData name="Peixiang Zhao" userId="7edc51de-0ae1-42c0-bae2-7f1679fa739e" providerId="ADAL" clId="{90FC2C50-CEE6-40E9-82B6-59E8A941E0E4}" dt="2024-10-05T21:09:03.259" v="2215" actId="1035"/>
          <ac:cxnSpMkLst>
            <pc:docMk/>
            <pc:sldMk cId="1877151563" sldId="393"/>
            <ac:cxnSpMk id="18" creationId="{C05F5564-9451-95F4-6335-51294CDF4002}"/>
          </ac:cxnSpMkLst>
        </pc:cxnChg>
        <pc:cxnChg chg="add mod">
          <ac:chgData name="Peixiang Zhao" userId="7edc51de-0ae1-42c0-bae2-7f1679fa739e" providerId="ADAL" clId="{90FC2C50-CEE6-40E9-82B6-59E8A941E0E4}" dt="2024-10-05T21:09:03.259" v="2215" actId="1035"/>
          <ac:cxnSpMkLst>
            <pc:docMk/>
            <pc:sldMk cId="1877151563" sldId="393"/>
            <ac:cxnSpMk id="19" creationId="{D296F871-DB63-1CAF-CB2F-159AAF525471}"/>
          </ac:cxnSpMkLst>
        </pc:cxnChg>
        <pc:cxnChg chg="add mod">
          <ac:chgData name="Peixiang Zhao" userId="7edc51de-0ae1-42c0-bae2-7f1679fa739e" providerId="ADAL" clId="{90FC2C50-CEE6-40E9-82B6-59E8A941E0E4}" dt="2024-10-06T02:54:05.627" v="2217"/>
          <ac:cxnSpMkLst>
            <pc:docMk/>
            <pc:sldMk cId="1877151563" sldId="393"/>
            <ac:cxnSpMk id="26" creationId="{3B862E97-222B-84FF-3559-6158539748E8}"/>
          </ac:cxnSpMkLst>
        </pc:cxnChg>
        <pc:cxnChg chg="add mod">
          <ac:chgData name="Peixiang Zhao" userId="7edc51de-0ae1-42c0-bae2-7f1679fa739e" providerId="ADAL" clId="{90FC2C50-CEE6-40E9-82B6-59E8A941E0E4}" dt="2024-10-06T02:54:05.627" v="2217"/>
          <ac:cxnSpMkLst>
            <pc:docMk/>
            <pc:sldMk cId="1877151563" sldId="393"/>
            <ac:cxnSpMk id="27" creationId="{4F49E83E-F09B-C815-75BB-4E950EBF1FE5}"/>
          </ac:cxnSpMkLst>
        </pc:cxnChg>
        <pc:cxnChg chg="add mod">
          <ac:chgData name="Peixiang Zhao" userId="7edc51de-0ae1-42c0-bae2-7f1679fa739e" providerId="ADAL" clId="{90FC2C50-CEE6-40E9-82B6-59E8A941E0E4}" dt="2024-10-06T02:54:05.627" v="2217"/>
          <ac:cxnSpMkLst>
            <pc:docMk/>
            <pc:sldMk cId="1877151563" sldId="393"/>
            <ac:cxnSpMk id="28" creationId="{5A30231C-A0C5-8BC1-ADD8-B1615CA5E1E5}"/>
          </ac:cxnSpMkLst>
        </pc:cxnChg>
        <pc:cxnChg chg="add mod">
          <ac:chgData name="Peixiang Zhao" userId="7edc51de-0ae1-42c0-bae2-7f1679fa739e" providerId="ADAL" clId="{90FC2C50-CEE6-40E9-82B6-59E8A941E0E4}" dt="2024-10-06T02:54:05.627" v="2217"/>
          <ac:cxnSpMkLst>
            <pc:docMk/>
            <pc:sldMk cId="1877151563" sldId="393"/>
            <ac:cxnSpMk id="29" creationId="{87035CB3-3178-A3DB-B021-961217D946EA}"/>
          </ac:cxnSpMkLst>
        </pc:cxnChg>
      </pc:sldChg>
      <pc:sldChg chg="delSp modSp add mod">
        <pc:chgData name="Peixiang Zhao" userId="7edc51de-0ae1-42c0-bae2-7f1679fa739e" providerId="ADAL" clId="{90FC2C50-CEE6-40E9-82B6-59E8A941E0E4}" dt="2024-10-06T03:00:31.719" v="2266" actId="207"/>
        <pc:sldMkLst>
          <pc:docMk/>
          <pc:sldMk cId="1955201516" sldId="394"/>
        </pc:sldMkLst>
        <pc:spChg chg="mod">
          <ac:chgData name="Peixiang Zhao" userId="7edc51de-0ae1-42c0-bae2-7f1679fa739e" providerId="ADAL" clId="{90FC2C50-CEE6-40E9-82B6-59E8A941E0E4}" dt="2024-10-06T03:00:31.719" v="2266" actId="207"/>
          <ac:spMkLst>
            <pc:docMk/>
            <pc:sldMk cId="1955201516" sldId="394"/>
            <ac:spMk id="3" creationId="{45065048-458B-F7CE-2F29-3BE6AFA43F81}"/>
          </ac:spMkLst>
        </pc:spChg>
        <pc:spChg chg="del">
          <ac:chgData name="Peixiang Zhao" userId="7edc51de-0ae1-42c0-bae2-7f1679fa739e" providerId="ADAL" clId="{90FC2C50-CEE6-40E9-82B6-59E8A941E0E4}" dt="2024-10-06T02:54:52.566" v="2223" actId="478"/>
          <ac:spMkLst>
            <pc:docMk/>
            <pc:sldMk cId="1955201516" sldId="394"/>
            <ac:spMk id="5" creationId="{90A410AC-43A2-F59F-0B6C-56F7BAA90EE4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6" creationId="{9C743ACA-5BF0-868E-1C1B-2D190F2753D2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11" creationId="{B0D2CDF9-92C5-71BB-6543-92B0AA8496DA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12" creationId="{6B33A12F-31F7-301E-A669-AFF6E9E070D6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13" creationId="{6995ECE3-D6A7-4DF2-DE38-8A7F437D11CF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14" creationId="{16C7C10C-498A-B095-1B2F-6684EEB3B4C9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15" creationId="{C9B089FE-0F24-745F-FA1E-CC2C5D8039FD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20" creationId="{9F5C683F-8213-CAB4-ECF7-A810A20B2923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21" creationId="{82645460-421F-A537-19D4-CE0D1FE994FC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22" creationId="{B5734ABE-37CD-7FD6-C659-DEBA746BF06A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23" creationId="{D6D9834B-58F8-6016-5917-47D31F06AE68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24" creationId="{840739AF-D647-5CE2-E885-290C4AB1EF3B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25" creationId="{D59FCD75-A519-7B19-2089-2E4EB98DEF43}"/>
          </ac:spMkLst>
        </pc:spChg>
        <pc:cxnChg chg="del mod">
          <ac:chgData name="Peixiang Zhao" userId="7edc51de-0ae1-42c0-bae2-7f1679fa739e" providerId="ADAL" clId="{90FC2C50-CEE6-40E9-82B6-59E8A941E0E4}" dt="2024-10-06T02:54:49.578" v="2222" actId="478"/>
          <ac:cxnSpMkLst>
            <pc:docMk/>
            <pc:sldMk cId="1955201516" sldId="394"/>
            <ac:cxnSpMk id="7" creationId="{3B01A2B8-6EF3-5211-581D-F3D7DA248E7F}"/>
          </ac:cxnSpMkLst>
        </pc:cxnChg>
        <pc:cxnChg chg="del">
          <ac:chgData name="Peixiang Zhao" userId="7edc51de-0ae1-42c0-bae2-7f1679fa739e" providerId="ADAL" clId="{90FC2C50-CEE6-40E9-82B6-59E8A941E0E4}" dt="2024-10-06T02:54:49.578" v="2222" actId="478"/>
          <ac:cxnSpMkLst>
            <pc:docMk/>
            <pc:sldMk cId="1955201516" sldId="394"/>
            <ac:cxnSpMk id="8" creationId="{E59D4FEC-1372-DB13-200E-749FA96BB3CF}"/>
          </ac:cxnSpMkLst>
        </pc:cxnChg>
        <pc:cxnChg chg="del">
          <ac:chgData name="Peixiang Zhao" userId="7edc51de-0ae1-42c0-bae2-7f1679fa739e" providerId="ADAL" clId="{90FC2C50-CEE6-40E9-82B6-59E8A941E0E4}" dt="2024-10-06T02:54:49.578" v="2222" actId="478"/>
          <ac:cxnSpMkLst>
            <pc:docMk/>
            <pc:sldMk cId="1955201516" sldId="394"/>
            <ac:cxnSpMk id="9" creationId="{D9FA3256-55D0-70FC-2834-DACAA8E5FD4B}"/>
          </ac:cxnSpMkLst>
        </pc:cxnChg>
        <pc:cxnChg chg="del mod">
          <ac:chgData name="Peixiang Zhao" userId="7edc51de-0ae1-42c0-bae2-7f1679fa739e" providerId="ADAL" clId="{90FC2C50-CEE6-40E9-82B6-59E8A941E0E4}" dt="2024-10-06T02:54:49.578" v="2222" actId="478"/>
          <ac:cxnSpMkLst>
            <pc:docMk/>
            <pc:sldMk cId="1955201516" sldId="394"/>
            <ac:cxnSpMk id="10" creationId="{53906888-3910-D708-9748-D28950353673}"/>
          </ac:cxnSpMkLst>
        </pc:cxnChg>
        <pc:cxnChg chg="del mod">
          <ac:chgData name="Peixiang Zhao" userId="7edc51de-0ae1-42c0-bae2-7f1679fa739e" providerId="ADAL" clId="{90FC2C50-CEE6-40E9-82B6-59E8A941E0E4}" dt="2024-10-06T02:54:49.578" v="2222" actId="478"/>
          <ac:cxnSpMkLst>
            <pc:docMk/>
            <pc:sldMk cId="1955201516" sldId="394"/>
            <ac:cxnSpMk id="16" creationId="{4A99AD8B-8F42-D526-3759-A737CAEC1B38}"/>
          </ac:cxnSpMkLst>
        </pc:cxnChg>
        <pc:cxnChg chg="del">
          <ac:chgData name="Peixiang Zhao" userId="7edc51de-0ae1-42c0-bae2-7f1679fa739e" providerId="ADAL" clId="{90FC2C50-CEE6-40E9-82B6-59E8A941E0E4}" dt="2024-10-06T02:54:49.578" v="2222" actId="478"/>
          <ac:cxnSpMkLst>
            <pc:docMk/>
            <pc:sldMk cId="1955201516" sldId="394"/>
            <ac:cxnSpMk id="17" creationId="{CBD3CFA7-90C1-A9B4-D261-60CEC291A48C}"/>
          </ac:cxnSpMkLst>
        </pc:cxnChg>
        <pc:cxnChg chg="del mod">
          <ac:chgData name="Peixiang Zhao" userId="7edc51de-0ae1-42c0-bae2-7f1679fa739e" providerId="ADAL" clId="{90FC2C50-CEE6-40E9-82B6-59E8A941E0E4}" dt="2024-10-06T02:54:49.578" v="2222" actId="478"/>
          <ac:cxnSpMkLst>
            <pc:docMk/>
            <pc:sldMk cId="1955201516" sldId="394"/>
            <ac:cxnSpMk id="18" creationId="{C05F5564-9451-95F4-6335-51294CDF4002}"/>
          </ac:cxnSpMkLst>
        </pc:cxnChg>
        <pc:cxnChg chg="del mod">
          <ac:chgData name="Peixiang Zhao" userId="7edc51de-0ae1-42c0-bae2-7f1679fa739e" providerId="ADAL" clId="{90FC2C50-CEE6-40E9-82B6-59E8A941E0E4}" dt="2024-10-06T02:54:49.578" v="2222" actId="478"/>
          <ac:cxnSpMkLst>
            <pc:docMk/>
            <pc:sldMk cId="1955201516" sldId="394"/>
            <ac:cxnSpMk id="19" creationId="{D296F871-DB63-1CAF-CB2F-159AAF525471}"/>
          </ac:cxnSpMkLst>
        </pc:cxnChg>
      </pc:sldChg>
      <pc:sldChg chg="addSp modSp add mod modAnim">
        <pc:chgData name="Peixiang Zhao" userId="7edc51de-0ae1-42c0-bae2-7f1679fa739e" providerId="ADAL" clId="{90FC2C50-CEE6-40E9-82B6-59E8A941E0E4}" dt="2024-10-06T03:09:30.056" v="2352" actId="207"/>
        <pc:sldMkLst>
          <pc:docMk/>
          <pc:sldMk cId="1382986554" sldId="395"/>
        </pc:sldMkLst>
        <pc:spChg chg="mod">
          <ac:chgData name="Peixiang Zhao" userId="7edc51de-0ae1-42c0-bae2-7f1679fa739e" providerId="ADAL" clId="{90FC2C50-CEE6-40E9-82B6-59E8A941E0E4}" dt="2024-10-06T03:09:30.056" v="2352" actId="207"/>
          <ac:spMkLst>
            <pc:docMk/>
            <pc:sldMk cId="1382986554" sldId="395"/>
            <ac:spMk id="3" creationId="{45065048-458B-F7CE-2F29-3BE6AFA43F81}"/>
          </ac:spMkLst>
        </pc:spChg>
        <pc:spChg chg="add mod">
          <ac:chgData name="Peixiang Zhao" userId="7edc51de-0ae1-42c0-bae2-7f1679fa739e" providerId="ADAL" clId="{90FC2C50-CEE6-40E9-82B6-59E8A941E0E4}" dt="2024-10-06T03:02:17.890" v="2275" actId="1076"/>
          <ac:spMkLst>
            <pc:docMk/>
            <pc:sldMk cId="1382986554" sldId="395"/>
            <ac:spMk id="5" creationId="{138308B1-6346-CC73-C43D-55B437F67790}"/>
          </ac:spMkLst>
        </pc:spChg>
        <pc:spChg chg="add mod">
          <ac:chgData name="Peixiang Zhao" userId="7edc51de-0ae1-42c0-bae2-7f1679fa739e" providerId="ADAL" clId="{90FC2C50-CEE6-40E9-82B6-59E8A941E0E4}" dt="2024-10-06T03:02:17.890" v="2275" actId="1076"/>
          <ac:spMkLst>
            <pc:docMk/>
            <pc:sldMk cId="1382986554" sldId="395"/>
            <ac:spMk id="6" creationId="{06F43400-97FD-68BE-A4C5-B0DFFA7D6774}"/>
          </ac:spMkLst>
        </pc:spChg>
        <pc:spChg chg="add mod">
          <ac:chgData name="Peixiang Zhao" userId="7edc51de-0ae1-42c0-bae2-7f1679fa739e" providerId="ADAL" clId="{90FC2C50-CEE6-40E9-82B6-59E8A941E0E4}" dt="2024-10-06T03:02:36.847" v="2278" actId="1076"/>
          <ac:spMkLst>
            <pc:docMk/>
            <pc:sldMk cId="1382986554" sldId="395"/>
            <ac:spMk id="7" creationId="{4A12EBE1-35B1-AE73-D1F1-0D5B292D45CC}"/>
          </ac:spMkLst>
        </pc:spChg>
      </pc:sldChg>
      <pc:sldChg chg="addSp delSp modSp new mod modAnim">
        <pc:chgData name="Peixiang Zhao" userId="7edc51de-0ae1-42c0-bae2-7f1679fa739e" providerId="ADAL" clId="{90FC2C50-CEE6-40E9-82B6-59E8A941E0E4}" dt="2024-10-06T03:22:34.214" v="2493" actId="1076"/>
        <pc:sldMkLst>
          <pc:docMk/>
          <pc:sldMk cId="2415823361" sldId="396"/>
        </pc:sldMkLst>
        <pc:spChg chg="mod">
          <ac:chgData name="Peixiang Zhao" userId="7edc51de-0ae1-42c0-bae2-7f1679fa739e" providerId="ADAL" clId="{90FC2C50-CEE6-40E9-82B6-59E8A941E0E4}" dt="2024-10-06T03:10:48.594" v="2360" actId="20577"/>
          <ac:spMkLst>
            <pc:docMk/>
            <pc:sldMk cId="2415823361" sldId="396"/>
            <ac:spMk id="2" creationId="{9A6366A3-5C02-C092-2198-601C5CC31A33}"/>
          </ac:spMkLst>
        </pc:spChg>
        <pc:spChg chg="del">
          <ac:chgData name="Peixiang Zhao" userId="7edc51de-0ae1-42c0-bae2-7f1679fa739e" providerId="ADAL" clId="{90FC2C50-CEE6-40E9-82B6-59E8A941E0E4}" dt="2024-10-06T03:11:35.267" v="2361" actId="478"/>
          <ac:spMkLst>
            <pc:docMk/>
            <pc:sldMk cId="2415823361" sldId="396"/>
            <ac:spMk id="3" creationId="{D914A95B-813D-7696-77D3-DFCB0389986C}"/>
          </ac:spMkLst>
        </pc:spChg>
        <pc:spChg chg="add mod">
          <ac:chgData name="Peixiang Zhao" userId="7edc51de-0ae1-42c0-bae2-7f1679fa739e" providerId="ADAL" clId="{90FC2C50-CEE6-40E9-82B6-59E8A941E0E4}" dt="2024-10-06T03:18:42.239" v="2473" actId="1076"/>
          <ac:spMkLst>
            <pc:docMk/>
            <pc:sldMk cId="2415823361" sldId="396"/>
            <ac:spMk id="5" creationId="{BABC6E1C-60DD-77E0-86A5-0DA7A9BB71D9}"/>
          </ac:spMkLst>
        </pc:spChg>
        <pc:spChg chg="add mod">
          <ac:chgData name="Peixiang Zhao" userId="7edc51de-0ae1-42c0-bae2-7f1679fa739e" providerId="ADAL" clId="{90FC2C50-CEE6-40E9-82B6-59E8A941E0E4}" dt="2024-10-06T03:21:26.740" v="2491" actId="1076"/>
          <ac:spMkLst>
            <pc:docMk/>
            <pc:sldMk cId="2415823361" sldId="396"/>
            <ac:spMk id="6" creationId="{24A4CC6F-27FF-3CD0-FEB5-CD14BFC2871B}"/>
          </ac:spMkLst>
        </pc:spChg>
        <pc:spChg chg="add del mod">
          <ac:chgData name="Peixiang Zhao" userId="7edc51de-0ae1-42c0-bae2-7f1679fa739e" providerId="ADAL" clId="{90FC2C50-CEE6-40E9-82B6-59E8A941E0E4}" dt="2024-10-06T03:18:18.115" v="2468" actId="478"/>
          <ac:spMkLst>
            <pc:docMk/>
            <pc:sldMk cId="2415823361" sldId="396"/>
            <ac:spMk id="7" creationId="{F391F749-4352-00F3-84D7-C4B9C4A669B0}"/>
          </ac:spMkLst>
        </pc:spChg>
        <pc:spChg chg="add del mod">
          <ac:chgData name="Peixiang Zhao" userId="7edc51de-0ae1-42c0-bae2-7f1679fa739e" providerId="ADAL" clId="{90FC2C50-CEE6-40E9-82B6-59E8A941E0E4}" dt="2024-10-06T03:20:48.062" v="2482" actId="478"/>
          <ac:spMkLst>
            <pc:docMk/>
            <pc:sldMk cId="2415823361" sldId="396"/>
            <ac:spMk id="8" creationId="{9F100EB5-E504-CFE2-459E-9A5309C2E086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9" creationId="{73BDBBFC-F07C-C3CB-6916-C57393AA00BD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0" creationId="{9CAC7E69-393A-7961-F10F-00D3ABD6A0DA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1" creationId="{64F4A5D8-B039-7B63-75BF-5049E2AB7D9E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2" creationId="{2B3F073F-CB5E-6DF8-6565-A5C20AD34CB6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3" creationId="{E2980E0A-164D-CF04-2F66-B93C150B54A8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4" creationId="{CE63C92C-9E62-AD5A-DD33-59401FC06D00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5" creationId="{81D24272-F736-A98C-3C6A-504FB31BC2BF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6" creationId="{AB182A2C-63FB-6CC9-FCE1-34A3A2D8D890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7" creationId="{FE357336-D2D1-2C82-B897-2D2CD597E68D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8" creationId="{FA739844-A8F4-135A-6239-056D904F487A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9" creationId="{C931466D-5F5E-96A5-8848-94504AB9C0C5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20" creationId="{31FA0030-6EAE-45B4-8942-F7BFF107AE02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21" creationId="{9DD57E01-73E6-4683-172A-0CCA94EB2F61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22" creationId="{5DF33082-58DE-DDD6-02ED-5E317C2ECB67}"/>
          </ac:spMkLst>
        </pc:spChg>
        <pc:spChg chg="mod">
          <ac:chgData name="Peixiang Zhao" userId="7edc51de-0ae1-42c0-bae2-7f1679fa739e" providerId="ADAL" clId="{90FC2C50-CEE6-40E9-82B6-59E8A941E0E4}" dt="2024-10-06T03:11:36.092" v="2362"/>
          <ac:spMkLst>
            <pc:docMk/>
            <pc:sldMk cId="2415823361" sldId="396"/>
            <ac:spMk id="24" creationId="{8DAEA778-DB15-0FAE-035D-E6D8E9D86853}"/>
          </ac:spMkLst>
        </pc:spChg>
        <pc:spChg chg="mod">
          <ac:chgData name="Peixiang Zhao" userId="7edc51de-0ae1-42c0-bae2-7f1679fa739e" providerId="ADAL" clId="{90FC2C50-CEE6-40E9-82B6-59E8A941E0E4}" dt="2024-10-06T03:11:36.092" v="2362"/>
          <ac:spMkLst>
            <pc:docMk/>
            <pc:sldMk cId="2415823361" sldId="396"/>
            <ac:spMk id="25" creationId="{43EA61C3-BAA9-7FD7-3559-FEDE71F5E4B6}"/>
          </ac:spMkLst>
        </pc:spChg>
        <pc:spChg chg="mod">
          <ac:chgData name="Peixiang Zhao" userId="7edc51de-0ae1-42c0-bae2-7f1679fa739e" providerId="ADAL" clId="{90FC2C50-CEE6-40E9-82B6-59E8A941E0E4}" dt="2024-10-06T03:11:36.092" v="2362"/>
          <ac:spMkLst>
            <pc:docMk/>
            <pc:sldMk cId="2415823361" sldId="396"/>
            <ac:spMk id="26" creationId="{C643567B-A322-F04D-9D40-162775601D64}"/>
          </ac:spMkLst>
        </pc:spChg>
        <pc:spChg chg="mod">
          <ac:chgData name="Peixiang Zhao" userId="7edc51de-0ae1-42c0-bae2-7f1679fa739e" providerId="ADAL" clId="{90FC2C50-CEE6-40E9-82B6-59E8A941E0E4}" dt="2024-10-06T03:11:36.092" v="2362"/>
          <ac:spMkLst>
            <pc:docMk/>
            <pc:sldMk cId="2415823361" sldId="396"/>
            <ac:spMk id="27" creationId="{680AEC96-B047-F317-5D94-238E25BF724C}"/>
          </ac:spMkLst>
        </pc:spChg>
        <pc:spChg chg="mod">
          <ac:chgData name="Peixiang Zhao" userId="7edc51de-0ae1-42c0-bae2-7f1679fa739e" providerId="ADAL" clId="{90FC2C50-CEE6-40E9-82B6-59E8A941E0E4}" dt="2024-10-06T03:11:36.092" v="2362"/>
          <ac:spMkLst>
            <pc:docMk/>
            <pc:sldMk cId="2415823361" sldId="396"/>
            <ac:spMk id="28" creationId="{798BEBA5-60B5-DEF1-0B19-D6CFA9F4638A}"/>
          </ac:spMkLst>
        </pc:spChg>
        <pc:spChg chg="mod">
          <ac:chgData name="Peixiang Zhao" userId="7edc51de-0ae1-42c0-bae2-7f1679fa739e" providerId="ADAL" clId="{90FC2C50-CEE6-40E9-82B6-59E8A941E0E4}" dt="2024-10-06T03:11:36.092" v="2362"/>
          <ac:spMkLst>
            <pc:docMk/>
            <pc:sldMk cId="2415823361" sldId="396"/>
            <ac:spMk id="29" creationId="{FDFE2CF7-BDB1-78CC-B266-940E6A1AFA79}"/>
          </ac:spMkLst>
        </pc:spChg>
        <pc:spChg chg="mod">
          <ac:chgData name="Peixiang Zhao" userId="7edc51de-0ae1-42c0-bae2-7f1679fa739e" providerId="ADAL" clId="{90FC2C50-CEE6-40E9-82B6-59E8A941E0E4}" dt="2024-10-06T03:11:36.092" v="2362"/>
          <ac:spMkLst>
            <pc:docMk/>
            <pc:sldMk cId="2415823361" sldId="396"/>
            <ac:spMk id="30" creationId="{CB468C78-4AFB-BACC-157B-521FDAF4CF39}"/>
          </ac:spMkLst>
        </pc:spChg>
        <pc:spChg chg="mod">
          <ac:chgData name="Peixiang Zhao" userId="7edc51de-0ae1-42c0-bae2-7f1679fa739e" providerId="ADAL" clId="{90FC2C50-CEE6-40E9-82B6-59E8A941E0E4}" dt="2024-10-06T03:11:36.092" v="2362"/>
          <ac:spMkLst>
            <pc:docMk/>
            <pc:sldMk cId="2415823361" sldId="396"/>
            <ac:spMk id="32" creationId="{81D04632-3AFD-65CA-491D-B5D99A72DDE6}"/>
          </ac:spMkLst>
        </pc:spChg>
        <pc:grpChg chg="add mod">
          <ac:chgData name="Peixiang Zhao" userId="7edc51de-0ae1-42c0-bae2-7f1679fa739e" providerId="ADAL" clId="{90FC2C50-CEE6-40E9-82B6-59E8A941E0E4}" dt="2024-10-06T03:22:34.214" v="2493" actId="1076"/>
          <ac:grpSpMkLst>
            <pc:docMk/>
            <pc:sldMk cId="2415823361" sldId="396"/>
            <ac:grpSpMk id="23" creationId="{221147F9-6DF8-B111-1DFD-9905F11FBA3F}"/>
          </ac:grpSpMkLst>
        </pc:grpChg>
        <pc:graphicFrameChg chg="add mod modGraphic">
          <ac:chgData name="Peixiang Zhao" userId="7edc51de-0ae1-42c0-bae2-7f1679fa739e" providerId="ADAL" clId="{90FC2C50-CEE6-40E9-82B6-59E8A941E0E4}" dt="2024-10-06T03:18:49.809" v="2474" actId="1076"/>
          <ac:graphicFrameMkLst>
            <pc:docMk/>
            <pc:sldMk cId="2415823361" sldId="396"/>
            <ac:graphicFrameMk id="33" creationId="{1FBE57BA-251A-5BB3-8962-C74491B7C32E}"/>
          </ac:graphicFrameMkLst>
        </pc:graphicFrameChg>
        <pc:graphicFrameChg chg="add mod modGraphic">
          <ac:chgData name="Peixiang Zhao" userId="7edc51de-0ae1-42c0-bae2-7f1679fa739e" providerId="ADAL" clId="{90FC2C50-CEE6-40E9-82B6-59E8A941E0E4}" dt="2024-10-06T03:21:20.587" v="2490" actId="1076"/>
          <ac:graphicFrameMkLst>
            <pc:docMk/>
            <pc:sldMk cId="2415823361" sldId="396"/>
            <ac:graphicFrameMk id="34" creationId="{C4DAD8D1-B487-2449-7C16-DA4465A3B45F}"/>
          </ac:graphicFrameMkLst>
        </pc:graphicFrameChg>
        <pc:cxnChg chg="mod">
          <ac:chgData name="Peixiang Zhao" userId="7edc51de-0ae1-42c0-bae2-7f1679fa739e" providerId="ADAL" clId="{90FC2C50-CEE6-40E9-82B6-59E8A941E0E4}" dt="2024-10-06T03:11:36.092" v="2362"/>
          <ac:cxnSpMkLst>
            <pc:docMk/>
            <pc:sldMk cId="2415823361" sldId="396"/>
            <ac:cxnSpMk id="31" creationId="{505FC388-E6D9-EB67-4EC5-D200B42E2A38}"/>
          </ac:cxnSpMkLst>
        </pc:cxnChg>
      </pc:sldChg>
      <pc:sldChg chg="modSp new mod">
        <pc:chgData name="Peixiang Zhao" userId="7edc51de-0ae1-42c0-bae2-7f1679fa739e" providerId="ADAL" clId="{90FC2C50-CEE6-40E9-82B6-59E8A941E0E4}" dt="2024-10-06T03:31:50.568" v="3001" actId="2710"/>
        <pc:sldMkLst>
          <pc:docMk/>
          <pc:sldMk cId="3679541285" sldId="397"/>
        </pc:sldMkLst>
        <pc:spChg chg="mod">
          <ac:chgData name="Peixiang Zhao" userId="7edc51de-0ae1-42c0-bae2-7f1679fa739e" providerId="ADAL" clId="{90FC2C50-CEE6-40E9-82B6-59E8A941E0E4}" dt="2024-10-06T03:24:44.493" v="2515" actId="20577"/>
          <ac:spMkLst>
            <pc:docMk/>
            <pc:sldMk cId="3679541285" sldId="397"/>
            <ac:spMk id="2" creationId="{93011C1E-589A-D9D1-6EA7-BFE4631DDE53}"/>
          </ac:spMkLst>
        </pc:spChg>
        <pc:spChg chg="mod">
          <ac:chgData name="Peixiang Zhao" userId="7edc51de-0ae1-42c0-bae2-7f1679fa739e" providerId="ADAL" clId="{90FC2C50-CEE6-40E9-82B6-59E8A941E0E4}" dt="2024-10-06T03:31:50.568" v="3001" actId="2710"/>
          <ac:spMkLst>
            <pc:docMk/>
            <pc:sldMk cId="3679541285" sldId="397"/>
            <ac:spMk id="3" creationId="{56689234-FB13-10B5-EBDA-9E62A48F9DBC}"/>
          </ac:spMkLst>
        </pc:spChg>
      </pc:sldChg>
    </pc:docChg>
  </pc:docChgLst>
  <pc:docChgLst>
    <pc:chgData name="Peixiang Zhao" userId="7edc51de-0ae1-42c0-bae2-7f1679fa739e" providerId="ADAL" clId="{F87B6FF3-8572-BE4B-AD00-8BD376112287}"/>
    <pc:docChg chg="addSld modSld">
      <pc:chgData name="Peixiang Zhao" userId="7edc51de-0ae1-42c0-bae2-7f1679fa739e" providerId="ADAL" clId="{F87B6FF3-8572-BE4B-AD00-8BD376112287}" dt="2024-08-16T21:38:12.428" v="25" actId="207"/>
      <pc:docMkLst>
        <pc:docMk/>
      </pc:docMkLst>
      <pc:sldChg chg="modSp">
        <pc:chgData name="Peixiang Zhao" userId="7edc51de-0ae1-42c0-bae2-7f1679fa739e" providerId="ADAL" clId="{F87B6FF3-8572-BE4B-AD00-8BD376112287}" dt="2024-08-16T21:33:16.894" v="0" actId="255"/>
        <pc:sldMkLst>
          <pc:docMk/>
          <pc:sldMk cId="2070907910" sldId="401"/>
        </pc:sldMkLst>
        <pc:spChg chg="mod">
          <ac:chgData name="Peixiang Zhao" userId="7edc51de-0ae1-42c0-bae2-7f1679fa739e" providerId="ADAL" clId="{F87B6FF3-8572-BE4B-AD00-8BD376112287}" dt="2024-08-16T21:33:16.894" v="0" actId="255"/>
          <ac:spMkLst>
            <pc:docMk/>
            <pc:sldMk cId="2070907910" sldId="401"/>
            <ac:spMk id="2" creationId="{F10A3176-67F2-27F0-4B2B-22C59A09C92A}"/>
          </ac:spMkLst>
        </pc:spChg>
      </pc:sldChg>
      <pc:sldChg chg="modSp">
        <pc:chgData name="Peixiang Zhao" userId="7edc51de-0ae1-42c0-bae2-7f1679fa739e" providerId="ADAL" clId="{F87B6FF3-8572-BE4B-AD00-8BD376112287}" dt="2024-08-16T21:33:24.743" v="1" actId="255"/>
        <pc:sldMkLst>
          <pc:docMk/>
          <pc:sldMk cId="4118730110" sldId="402"/>
        </pc:sldMkLst>
        <pc:spChg chg="mod">
          <ac:chgData name="Peixiang Zhao" userId="7edc51de-0ae1-42c0-bae2-7f1679fa739e" providerId="ADAL" clId="{F87B6FF3-8572-BE4B-AD00-8BD376112287}" dt="2024-08-16T21:33:24.743" v="1" actId="255"/>
          <ac:spMkLst>
            <pc:docMk/>
            <pc:sldMk cId="4118730110" sldId="402"/>
            <ac:spMk id="2" creationId="{F10A3176-67F2-27F0-4B2B-22C59A09C92A}"/>
          </ac:spMkLst>
        </pc:spChg>
      </pc:sldChg>
      <pc:sldChg chg="modSp new mod">
        <pc:chgData name="Peixiang Zhao" userId="7edc51de-0ae1-42c0-bae2-7f1679fa739e" providerId="ADAL" clId="{F87B6FF3-8572-BE4B-AD00-8BD376112287}" dt="2024-08-16T21:38:12.428" v="25" actId="207"/>
        <pc:sldMkLst>
          <pc:docMk/>
          <pc:sldMk cId="125326775" sldId="407"/>
        </pc:sldMkLst>
        <pc:spChg chg="mod">
          <ac:chgData name="Peixiang Zhao" userId="7edc51de-0ae1-42c0-bae2-7f1679fa739e" providerId="ADAL" clId="{F87B6FF3-8572-BE4B-AD00-8BD376112287}" dt="2024-08-16T21:34:11.974" v="9" actId="20577"/>
          <ac:spMkLst>
            <pc:docMk/>
            <pc:sldMk cId="125326775" sldId="407"/>
            <ac:spMk id="2" creationId="{6073DDEE-E8DC-2E30-1F86-11A1CD36CD27}"/>
          </ac:spMkLst>
        </pc:spChg>
        <pc:spChg chg="mod">
          <ac:chgData name="Peixiang Zhao" userId="7edc51de-0ae1-42c0-bae2-7f1679fa739e" providerId="ADAL" clId="{F87B6FF3-8572-BE4B-AD00-8BD376112287}" dt="2024-08-16T21:38:12.428" v="25" actId="207"/>
          <ac:spMkLst>
            <pc:docMk/>
            <pc:sldMk cId="125326775" sldId="407"/>
            <ac:spMk id="3" creationId="{ADCE0642-4CEF-9926-FE88-CF545E72896F}"/>
          </ac:spMkLst>
        </pc:spChg>
      </pc:sldChg>
    </pc:docChg>
  </pc:docChgLst>
  <pc:docChgLst>
    <pc:chgData name="Peixiang Zhao" userId="7edc51de-0ae1-42c0-bae2-7f1679fa739e" providerId="ADAL" clId="{80DE3360-542B-A542-A42B-1B053BDD5C8F}"/>
    <pc:docChg chg="undo custSel addSld delSld modSld">
      <pc:chgData name="Peixiang Zhao" userId="7edc51de-0ae1-42c0-bae2-7f1679fa739e" providerId="ADAL" clId="{80DE3360-542B-A542-A42B-1B053BDD5C8F}" dt="2024-09-03T11:25:10.957" v="2168" actId="207"/>
      <pc:docMkLst>
        <pc:docMk/>
      </pc:docMkLst>
      <pc:sldChg chg="modSp mod">
        <pc:chgData name="Peixiang Zhao" userId="7edc51de-0ae1-42c0-bae2-7f1679fa739e" providerId="ADAL" clId="{80DE3360-542B-A542-A42B-1B053BDD5C8F}" dt="2024-08-24T23:36:36.514" v="11" actId="20577"/>
        <pc:sldMkLst>
          <pc:docMk/>
          <pc:sldMk cId="3655890674" sldId="331"/>
        </pc:sldMkLst>
        <pc:spChg chg="mod">
          <ac:chgData name="Peixiang Zhao" userId="7edc51de-0ae1-42c0-bae2-7f1679fa739e" providerId="ADAL" clId="{80DE3360-542B-A542-A42B-1B053BDD5C8F}" dt="2024-08-24T23:36:36.514" v="11" actId="20577"/>
          <ac:spMkLst>
            <pc:docMk/>
            <pc:sldMk cId="3655890674" sldId="331"/>
            <ac:spMk id="4" creationId="{784B99D3-D0C3-F1CD-896F-8AABFAB2055A}"/>
          </ac:spMkLst>
        </pc:spChg>
      </pc:sldChg>
      <pc:sldChg chg="addSp delSp modSp mod">
        <pc:chgData name="Peixiang Zhao" userId="7edc51de-0ae1-42c0-bae2-7f1679fa739e" providerId="ADAL" clId="{80DE3360-542B-A542-A42B-1B053BDD5C8F}" dt="2024-08-25T16:34:34.254" v="319" actId="14100"/>
        <pc:sldMkLst>
          <pc:docMk/>
          <pc:sldMk cId="3912695255" sldId="349"/>
        </pc:sldMkLst>
        <pc:spChg chg="mod">
          <ac:chgData name="Peixiang Zhao" userId="7edc51de-0ae1-42c0-bae2-7f1679fa739e" providerId="ADAL" clId="{80DE3360-542B-A542-A42B-1B053BDD5C8F}" dt="2024-08-25T16:31:11.339" v="258" actId="20577"/>
          <ac:spMkLst>
            <pc:docMk/>
            <pc:sldMk cId="3912695255" sldId="349"/>
            <ac:spMk id="2" creationId="{BF71397D-1759-122C-1973-33C37F4947F1}"/>
          </ac:spMkLst>
        </pc:spChg>
        <pc:spChg chg="del">
          <ac:chgData name="Peixiang Zhao" userId="7edc51de-0ae1-42c0-bae2-7f1679fa739e" providerId="ADAL" clId="{80DE3360-542B-A542-A42B-1B053BDD5C8F}" dt="2024-08-25T16:31:14.943" v="259" actId="478"/>
          <ac:spMkLst>
            <pc:docMk/>
            <pc:sldMk cId="3912695255" sldId="349"/>
            <ac:spMk id="3" creationId="{4A5A8B2E-3E21-4A61-156E-EF6FB4B5948F}"/>
          </ac:spMkLst>
        </pc:spChg>
        <pc:spChg chg="add del mod">
          <ac:chgData name="Peixiang Zhao" userId="7edc51de-0ae1-42c0-bae2-7f1679fa739e" providerId="ADAL" clId="{80DE3360-542B-A542-A42B-1B053BDD5C8F}" dt="2024-08-25T16:31:17.599" v="260" actId="478"/>
          <ac:spMkLst>
            <pc:docMk/>
            <pc:sldMk cId="3912695255" sldId="349"/>
            <ac:spMk id="5" creationId="{B0471E4F-3D3C-3E6F-2019-21174251EB79}"/>
          </ac:spMkLst>
        </pc:spChg>
        <pc:spChg chg="add mod">
          <ac:chgData name="Peixiang Zhao" userId="7edc51de-0ae1-42c0-bae2-7f1679fa739e" providerId="ADAL" clId="{80DE3360-542B-A542-A42B-1B053BDD5C8F}" dt="2024-08-25T16:31:28.858" v="263" actId="1036"/>
          <ac:spMkLst>
            <pc:docMk/>
            <pc:sldMk cId="3912695255" sldId="349"/>
            <ac:spMk id="6" creationId="{997FD128-36B7-AC91-6CCC-9049AD91CA9C}"/>
          </ac:spMkLst>
        </pc:spChg>
        <pc:spChg chg="add mod">
          <ac:chgData name="Peixiang Zhao" userId="7edc51de-0ae1-42c0-bae2-7f1679fa739e" providerId="ADAL" clId="{80DE3360-542B-A542-A42B-1B053BDD5C8F}" dt="2024-08-25T16:31:28.858" v="263" actId="1036"/>
          <ac:spMkLst>
            <pc:docMk/>
            <pc:sldMk cId="3912695255" sldId="349"/>
            <ac:spMk id="7" creationId="{3C3A46F1-1B91-A679-2CE3-BCAA5445A8FB}"/>
          </ac:spMkLst>
        </pc:spChg>
        <pc:spChg chg="add mod">
          <ac:chgData name="Peixiang Zhao" userId="7edc51de-0ae1-42c0-bae2-7f1679fa739e" providerId="ADAL" clId="{80DE3360-542B-A542-A42B-1B053BDD5C8F}" dt="2024-08-25T16:34:34.254" v="319" actId="14100"/>
          <ac:spMkLst>
            <pc:docMk/>
            <pc:sldMk cId="3912695255" sldId="349"/>
            <ac:spMk id="8" creationId="{F0608ADE-D612-ABD0-9D59-8B17661415D6}"/>
          </ac:spMkLst>
        </pc:spChg>
        <pc:spChg chg="add mod">
          <ac:chgData name="Peixiang Zhao" userId="7edc51de-0ae1-42c0-bae2-7f1679fa739e" providerId="ADAL" clId="{80DE3360-542B-A542-A42B-1B053BDD5C8F}" dt="2024-08-25T16:31:28.858" v="263" actId="1036"/>
          <ac:spMkLst>
            <pc:docMk/>
            <pc:sldMk cId="3912695255" sldId="349"/>
            <ac:spMk id="9" creationId="{7EE7CBD6-6B57-6157-6806-5339CE02DABB}"/>
          </ac:spMkLst>
        </pc:spChg>
        <pc:spChg chg="add mod">
          <ac:chgData name="Peixiang Zhao" userId="7edc51de-0ae1-42c0-bae2-7f1679fa739e" providerId="ADAL" clId="{80DE3360-542B-A542-A42B-1B053BDD5C8F}" dt="2024-08-25T16:31:28.858" v="263" actId="1036"/>
          <ac:spMkLst>
            <pc:docMk/>
            <pc:sldMk cId="3912695255" sldId="349"/>
            <ac:spMk id="10" creationId="{3FFEA503-6530-AD30-0D64-F17B2C225645}"/>
          </ac:spMkLst>
        </pc:spChg>
        <pc:spChg chg="add mod">
          <ac:chgData name="Peixiang Zhao" userId="7edc51de-0ae1-42c0-bae2-7f1679fa739e" providerId="ADAL" clId="{80DE3360-542B-A542-A42B-1B053BDD5C8F}" dt="2024-08-25T16:31:28.858" v="263" actId="1036"/>
          <ac:spMkLst>
            <pc:docMk/>
            <pc:sldMk cId="3912695255" sldId="349"/>
            <ac:spMk id="11" creationId="{08C2B97F-8B31-68BD-44BD-86B9917B71E1}"/>
          </ac:spMkLst>
        </pc:spChg>
        <pc:spChg chg="add mod">
          <ac:chgData name="Peixiang Zhao" userId="7edc51de-0ae1-42c0-bae2-7f1679fa739e" providerId="ADAL" clId="{80DE3360-542B-A542-A42B-1B053BDD5C8F}" dt="2024-08-25T16:34:07.326" v="314" actId="207"/>
          <ac:spMkLst>
            <pc:docMk/>
            <pc:sldMk cId="3912695255" sldId="349"/>
            <ac:spMk id="12" creationId="{0E068818-351C-ADC0-4365-904B82764B6D}"/>
          </ac:spMkLst>
        </pc:spChg>
        <pc:spChg chg="add mod">
          <ac:chgData name="Peixiang Zhao" userId="7edc51de-0ae1-42c0-bae2-7f1679fa739e" providerId="ADAL" clId="{80DE3360-542B-A542-A42B-1B053BDD5C8F}" dt="2024-08-25T16:33:35.264" v="303" actId="1037"/>
          <ac:spMkLst>
            <pc:docMk/>
            <pc:sldMk cId="3912695255" sldId="349"/>
            <ac:spMk id="13" creationId="{FA54B93B-70D1-BA82-9C3F-4F4EB3F35C7E}"/>
          </ac:spMkLst>
        </pc:spChg>
        <pc:spChg chg="add mod">
          <ac:chgData name="Peixiang Zhao" userId="7edc51de-0ae1-42c0-bae2-7f1679fa739e" providerId="ADAL" clId="{80DE3360-542B-A542-A42B-1B053BDD5C8F}" dt="2024-08-25T16:32:57.417" v="290" actId="207"/>
          <ac:spMkLst>
            <pc:docMk/>
            <pc:sldMk cId="3912695255" sldId="349"/>
            <ac:spMk id="14" creationId="{A0624B62-9046-86A4-02AE-2085AA5C47FA}"/>
          </ac:spMkLst>
        </pc:spChg>
        <pc:spChg chg="add mod">
          <ac:chgData name="Peixiang Zhao" userId="7edc51de-0ae1-42c0-bae2-7f1679fa739e" providerId="ADAL" clId="{80DE3360-542B-A542-A42B-1B053BDD5C8F}" dt="2024-08-25T16:31:28.858" v="263" actId="1036"/>
          <ac:spMkLst>
            <pc:docMk/>
            <pc:sldMk cId="3912695255" sldId="349"/>
            <ac:spMk id="15" creationId="{A4FF92EC-97A3-D714-4ECD-455816D0076B}"/>
          </ac:spMkLst>
        </pc:spChg>
        <pc:spChg chg="add mod">
          <ac:chgData name="Peixiang Zhao" userId="7edc51de-0ae1-42c0-bae2-7f1679fa739e" providerId="ADAL" clId="{80DE3360-542B-A542-A42B-1B053BDD5C8F}" dt="2024-08-25T16:32:57.417" v="290" actId="207"/>
          <ac:spMkLst>
            <pc:docMk/>
            <pc:sldMk cId="3912695255" sldId="349"/>
            <ac:spMk id="16" creationId="{24F8FD13-8E08-3552-1428-6D2D7A850EB2}"/>
          </ac:spMkLst>
        </pc:spChg>
        <pc:spChg chg="add mod">
          <ac:chgData name="Peixiang Zhao" userId="7edc51de-0ae1-42c0-bae2-7f1679fa739e" providerId="ADAL" clId="{80DE3360-542B-A542-A42B-1B053BDD5C8F}" dt="2024-08-25T16:31:28.858" v="263" actId="1036"/>
          <ac:spMkLst>
            <pc:docMk/>
            <pc:sldMk cId="3912695255" sldId="349"/>
            <ac:spMk id="17" creationId="{2811E42A-AE4F-7F1E-9130-CFE8992689AD}"/>
          </ac:spMkLst>
        </pc:spChg>
        <pc:spChg chg="add mod">
          <ac:chgData name="Peixiang Zhao" userId="7edc51de-0ae1-42c0-bae2-7f1679fa739e" providerId="ADAL" clId="{80DE3360-542B-A542-A42B-1B053BDD5C8F}" dt="2024-08-25T16:34:23.735" v="317" actId="1076"/>
          <ac:spMkLst>
            <pc:docMk/>
            <pc:sldMk cId="3912695255" sldId="349"/>
            <ac:spMk id="18" creationId="{D8AF4EA2-891B-C685-FF10-2B5C0DE0A476}"/>
          </ac:spMkLst>
        </pc:spChg>
        <pc:spChg chg="add mod">
          <ac:chgData name="Peixiang Zhao" userId="7edc51de-0ae1-42c0-bae2-7f1679fa739e" providerId="ADAL" clId="{80DE3360-542B-A542-A42B-1B053BDD5C8F}" dt="2024-08-25T16:34:29.970" v="318" actId="14100"/>
          <ac:spMkLst>
            <pc:docMk/>
            <pc:sldMk cId="3912695255" sldId="349"/>
            <ac:spMk id="19" creationId="{3212BE2D-8420-500F-2045-089EA9E4C6D7}"/>
          </ac:spMkLst>
        </pc:spChg>
        <pc:spChg chg="add mod">
          <ac:chgData name="Peixiang Zhao" userId="7edc51de-0ae1-42c0-bae2-7f1679fa739e" providerId="ADAL" clId="{80DE3360-542B-A542-A42B-1B053BDD5C8F}" dt="2024-08-25T16:32:57.417" v="290" actId="207"/>
          <ac:spMkLst>
            <pc:docMk/>
            <pc:sldMk cId="3912695255" sldId="349"/>
            <ac:spMk id="20" creationId="{4D12C87E-0106-C9CB-6BA8-DADCEA814625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1" creationId="{8400C694-BAAF-CC40-42ED-8AD5E08B9BCC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2" creationId="{9E676D58-0ECD-57AE-BE5A-7566BFA6E735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3" creationId="{D6B84774-4C43-496C-9D31-6666B73900EE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4" creationId="{6CE63A7B-884B-1738-B229-91625077DE4A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5" creationId="{883A377E-4DA2-E36C-F39E-2766AF863A0D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6" creationId="{FDDFA7B3-A783-F070-F43C-6128B9704C0E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7" creationId="{44F93352-40CB-2FFF-D125-6A67E2E47BFC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8" creationId="{9B428559-AEDF-5D6E-A7B8-E9C0111B15D7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9" creationId="{3F3607CE-4548-95A4-BA31-48B62E136B48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30" creationId="{419147D9-612C-9A9F-FC2A-5BC3274CE518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31" creationId="{917D5C5C-E5B9-3C7E-678A-966E0E18B860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32" creationId="{8990BF37-3C36-F112-E58F-AA2B7FC3CBCE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33" creationId="{0BEFC71A-6647-ED27-86C7-826B08EFAAC0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34" creationId="{8BFD6E31-0249-E510-2E8C-861B96B8E2CB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35" creationId="{6A4C897C-2DE8-82EB-4CEB-5DD0388F7D29}"/>
          </ac:spMkLst>
        </pc:spChg>
        <pc:spChg chg="add mod">
          <ac:chgData name="Peixiang Zhao" userId="7edc51de-0ae1-42c0-bae2-7f1679fa739e" providerId="ADAL" clId="{80DE3360-542B-A542-A42B-1B053BDD5C8F}" dt="2024-08-25T16:33:51.927" v="311" actId="1076"/>
          <ac:spMkLst>
            <pc:docMk/>
            <pc:sldMk cId="3912695255" sldId="349"/>
            <ac:spMk id="36" creationId="{46755219-B290-5D8C-F36B-58A45A75A74B}"/>
          </ac:spMkLst>
        </pc:spChg>
      </pc:sldChg>
      <pc:sldChg chg="modSp mod">
        <pc:chgData name="Peixiang Zhao" userId="7edc51de-0ae1-42c0-bae2-7f1679fa739e" providerId="ADAL" clId="{80DE3360-542B-A542-A42B-1B053BDD5C8F}" dt="2024-08-25T16:40:07.840" v="399" actId="6549"/>
        <pc:sldMkLst>
          <pc:docMk/>
          <pc:sldMk cId="2155373378" sldId="356"/>
        </pc:sldMkLst>
        <pc:spChg chg="mod">
          <ac:chgData name="Peixiang Zhao" userId="7edc51de-0ae1-42c0-bae2-7f1679fa739e" providerId="ADAL" clId="{80DE3360-542B-A542-A42B-1B053BDD5C8F}" dt="2024-08-25T16:36:03.395" v="344" actId="20577"/>
          <ac:spMkLst>
            <pc:docMk/>
            <pc:sldMk cId="2155373378" sldId="356"/>
            <ac:spMk id="2" creationId="{BF71397D-1759-122C-1973-33C37F4947F1}"/>
          </ac:spMkLst>
        </pc:spChg>
        <pc:spChg chg="mod">
          <ac:chgData name="Peixiang Zhao" userId="7edc51de-0ae1-42c0-bae2-7f1679fa739e" providerId="ADAL" clId="{80DE3360-542B-A542-A42B-1B053BDD5C8F}" dt="2024-08-25T16:40:07.840" v="399" actId="6549"/>
          <ac:spMkLst>
            <pc:docMk/>
            <pc:sldMk cId="2155373378" sldId="356"/>
            <ac:spMk id="3" creationId="{4A5A8B2E-3E21-4A61-156E-EF6FB4B5948F}"/>
          </ac:spMkLst>
        </pc:spChg>
      </pc:sldChg>
      <pc:sldChg chg="modSp mod">
        <pc:chgData name="Peixiang Zhao" userId="7edc51de-0ae1-42c0-bae2-7f1679fa739e" providerId="ADAL" clId="{80DE3360-542B-A542-A42B-1B053BDD5C8F}" dt="2024-08-24T23:38:11.160" v="84" actId="207"/>
        <pc:sldMkLst>
          <pc:docMk/>
          <pc:sldMk cId="1645266344" sldId="364"/>
        </pc:sldMkLst>
        <pc:spChg chg="mod">
          <ac:chgData name="Peixiang Zhao" userId="7edc51de-0ae1-42c0-bae2-7f1679fa739e" providerId="ADAL" clId="{80DE3360-542B-A542-A42B-1B053BDD5C8F}" dt="2024-08-24T23:37:25.544" v="24" actId="20577"/>
          <ac:spMkLst>
            <pc:docMk/>
            <pc:sldMk cId="1645266344" sldId="364"/>
            <ac:spMk id="2" creationId="{10AE3387-6CD6-0D5E-6402-54B036D403F3}"/>
          </ac:spMkLst>
        </pc:spChg>
        <pc:spChg chg="mod">
          <ac:chgData name="Peixiang Zhao" userId="7edc51de-0ae1-42c0-bae2-7f1679fa739e" providerId="ADAL" clId="{80DE3360-542B-A542-A42B-1B053BDD5C8F}" dt="2024-08-24T23:37:41.608" v="82" actId="1037"/>
          <ac:spMkLst>
            <pc:docMk/>
            <pc:sldMk cId="1645266344" sldId="364"/>
            <ac:spMk id="9" creationId="{90F78B62-DF59-7E0C-9F86-D0A1BBB14BBF}"/>
          </ac:spMkLst>
        </pc:spChg>
        <pc:graphicFrameChg chg="modGraphic">
          <ac:chgData name="Peixiang Zhao" userId="7edc51de-0ae1-42c0-bae2-7f1679fa739e" providerId="ADAL" clId="{80DE3360-542B-A542-A42B-1B053BDD5C8F}" dt="2024-08-24T23:38:11.160" v="84" actId="207"/>
          <ac:graphicFrameMkLst>
            <pc:docMk/>
            <pc:sldMk cId="1645266344" sldId="364"/>
            <ac:graphicFrameMk id="8" creationId="{9921DC89-FFF4-F44E-47C8-E9DF438F859D}"/>
          </ac:graphicFrameMkLst>
        </pc:graphicFrameChg>
      </pc:sldChg>
      <pc:sldChg chg="del">
        <pc:chgData name="Peixiang Zhao" userId="7edc51de-0ae1-42c0-bae2-7f1679fa739e" providerId="ADAL" clId="{80DE3360-542B-A542-A42B-1B053BDD5C8F}" dt="2024-08-24T23:39:05.169" v="85" actId="2696"/>
        <pc:sldMkLst>
          <pc:docMk/>
          <pc:sldMk cId="2110618464" sldId="365"/>
        </pc:sldMkLst>
      </pc:sldChg>
      <pc:sldChg chg="modSp mod">
        <pc:chgData name="Peixiang Zhao" userId="7edc51de-0ae1-42c0-bae2-7f1679fa739e" providerId="ADAL" clId="{80DE3360-542B-A542-A42B-1B053BDD5C8F}" dt="2024-08-28T14:58:51.572" v="610" actId="113"/>
        <pc:sldMkLst>
          <pc:docMk/>
          <pc:sldMk cId="4131645461" sldId="366"/>
        </pc:sldMkLst>
        <pc:spChg chg="mod">
          <ac:chgData name="Peixiang Zhao" userId="7edc51de-0ae1-42c0-bae2-7f1679fa739e" providerId="ADAL" clId="{80DE3360-542B-A542-A42B-1B053BDD5C8F}" dt="2024-08-24T23:39:17.846" v="100" actId="20577"/>
          <ac:spMkLst>
            <pc:docMk/>
            <pc:sldMk cId="4131645461" sldId="366"/>
            <ac:spMk id="2" creationId="{10AE3387-6CD6-0D5E-6402-54B036D403F3}"/>
          </ac:spMkLst>
        </pc:spChg>
        <pc:spChg chg="mod">
          <ac:chgData name="Peixiang Zhao" userId="7edc51de-0ae1-42c0-bae2-7f1679fa739e" providerId="ADAL" clId="{80DE3360-542B-A542-A42B-1B053BDD5C8F}" dt="2024-08-28T14:58:51.572" v="610" actId="113"/>
          <ac:spMkLst>
            <pc:docMk/>
            <pc:sldMk cId="4131645461" sldId="366"/>
            <ac:spMk id="3" creationId="{81E3A7DC-4A21-F8AC-3E5F-32AFAEE1CEAB}"/>
          </ac:spMkLst>
        </pc:spChg>
      </pc:sldChg>
      <pc:sldChg chg="addSp modSp mod">
        <pc:chgData name="Peixiang Zhao" userId="7edc51de-0ae1-42c0-bae2-7f1679fa739e" providerId="ADAL" clId="{80DE3360-542B-A542-A42B-1B053BDD5C8F}" dt="2024-08-28T14:59:38.849" v="616" actId="113"/>
        <pc:sldMkLst>
          <pc:docMk/>
          <pc:sldMk cId="2999278045" sldId="367"/>
        </pc:sldMkLst>
        <pc:spChg chg="mod">
          <ac:chgData name="Peixiang Zhao" userId="7edc51de-0ae1-42c0-bae2-7f1679fa739e" providerId="ADAL" clId="{80DE3360-542B-A542-A42B-1B053BDD5C8F}" dt="2024-08-25T00:00:11.448" v="141" actId="20577"/>
          <ac:spMkLst>
            <pc:docMk/>
            <pc:sldMk cId="2999278045" sldId="367"/>
            <ac:spMk id="2" creationId="{10AE3387-6CD6-0D5E-6402-54B036D403F3}"/>
          </ac:spMkLst>
        </pc:spChg>
        <pc:spChg chg="mod">
          <ac:chgData name="Peixiang Zhao" userId="7edc51de-0ae1-42c0-bae2-7f1679fa739e" providerId="ADAL" clId="{80DE3360-542B-A542-A42B-1B053BDD5C8F}" dt="2024-08-28T14:59:38.849" v="616" actId="113"/>
          <ac:spMkLst>
            <pc:docMk/>
            <pc:sldMk cId="2999278045" sldId="367"/>
            <ac:spMk id="3" creationId="{81E3A7DC-4A21-F8AC-3E5F-32AFAEE1CEAB}"/>
          </ac:spMkLst>
        </pc:spChg>
        <pc:picChg chg="add mod">
          <ac:chgData name="Peixiang Zhao" userId="7edc51de-0ae1-42c0-bae2-7f1679fa739e" providerId="ADAL" clId="{80DE3360-542B-A542-A42B-1B053BDD5C8F}" dt="2024-08-28T14:59:25.212" v="614" actId="1076"/>
          <ac:picMkLst>
            <pc:docMk/>
            <pc:sldMk cId="2999278045" sldId="367"/>
            <ac:picMk id="1026" creationId="{F4F8AD1B-A191-2CBB-40DF-4FD392867009}"/>
          </ac:picMkLst>
        </pc:picChg>
      </pc:sldChg>
      <pc:sldChg chg="modSp new mod">
        <pc:chgData name="Peixiang Zhao" userId="7edc51de-0ae1-42c0-bae2-7f1679fa739e" providerId="ADAL" clId="{80DE3360-542B-A542-A42B-1B053BDD5C8F}" dt="2024-08-25T20:20:06.017" v="480" actId="6549"/>
        <pc:sldMkLst>
          <pc:docMk/>
          <pc:sldMk cId="2241700816" sldId="368"/>
        </pc:sldMkLst>
        <pc:spChg chg="mod">
          <ac:chgData name="Peixiang Zhao" userId="7edc51de-0ae1-42c0-bae2-7f1679fa739e" providerId="ADAL" clId="{80DE3360-542B-A542-A42B-1B053BDD5C8F}" dt="2024-08-25T20:17:04.227" v="447" actId="20577"/>
          <ac:spMkLst>
            <pc:docMk/>
            <pc:sldMk cId="2241700816" sldId="368"/>
            <ac:spMk id="2" creationId="{22244923-84FF-8650-504D-56691BCB1E24}"/>
          </ac:spMkLst>
        </pc:spChg>
        <pc:spChg chg="mod">
          <ac:chgData name="Peixiang Zhao" userId="7edc51de-0ae1-42c0-bae2-7f1679fa739e" providerId="ADAL" clId="{80DE3360-542B-A542-A42B-1B053BDD5C8F}" dt="2024-08-25T20:20:06.017" v="480" actId="6549"/>
          <ac:spMkLst>
            <pc:docMk/>
            <pc:sldMk cId="2241700816" sldId="368"/>
            <ac:spMk id="3" creationId="{8760ED44-2DF9-F4AF-DB0D-17B8D29A7A93}"/>
          </ac:spMkLst>
        </pc:spChg>
      </pc:sldChg>
      <pc:sldChg chg="del">
        <pc:chgData name="Peixiang Zhao" userId="7edc51de-0ae1-42c0-bae2-7f1679fa739e" providerId="ADAL" clId="{80DE3360-542B-A542-A42B-1B053BDD5C8F}" dt="2024-08-24T23:39:08.166" v="86" actId="2696"/>
        <pc:sldMkLst>
          <pc:docMk/>
          <pc:sldMk cId="831833710" sldId="369"/>
        </pc:sldMkLst>
      </pc:sldChg>
      <pc:sldChg chg="modSp new mod">
        <pc:chgData name="Peixiang Zhao" userId="7edc51de-0ae1-42c0-bae2-7f1679fa739e" providerId="ADAL" clId="{80DE3360-542B-A542-A42B-1B053BDD5C8F}" dt="2024-08-28T15:03:26.210" v="634" actId="20577"/>
        <pc:sldMkLst>
          <pc:docMk/>
          <pc:sldMk cId="3593412376" sldId="369"/>
        </pc:sldMkLst>
        <pc:spChg chg="mod">
          <ac:chgData name="Peixiang Zhao" userId="7edc51de-0ae1-42c0-bae2-7f1679fa739e" providerId="ADAL" clId="{80DE3360-542B-A542-A42B-1B053BDD5C8F}" dt="2024-08-28T15:03:26.210" v="634" actId="20577"/>
          <ac:spMkLst>
            <pc:docMk/>
            <pc:sldMk cId="3593412376" sldId="369"/>
            <ac:spMk id="2" creationId="{64B7ED2F-C7CF-DC82-E2E6-31100D81A06B}"/>
          </ac:spMkLst>
        </pc:spChg>
        <pc:spChg chg="mod">
          <ac:chgData name="Peixiang Zhao" userId="7edc51de-0ae1-42c0-bae2-7f1679fa739e" providerId="ADAL" clId="{80DE3360-542B-A542-A42B-1B053BDD5C8F}" dt="2024-08-28T15:02:26.109" v="619" actId="113"/>
          <ac:spMkLst>
            <pc:docMk/>
            <pc:sldMk cId="3593412376" sldId="369"/>
            <ac:spMk id="3" creationId="{96CA8A47-3379-81AE-4D28-7F4DB474F603}"/>
          </ac:spMkLst>
        </pc:spChg>
      </pc:sldChg>
      <pc:sldChg chg="addSp modSp add mod">
        <pc:chgData name="Peixiang Zhao" userId="7edc51de-0ae1-42c0-bae2-7f1679fa739e" providerId="ADAL" clId="{80DE3360-542B-A542-A42B-1B053BDD5C8F}" dt="2024-08-28T15:05:04.594" v="635"/>
        <pc:sldMkLst>
          <pc:docMk/>
          <pc:sldMk cId="2432614165" sldId="370"/>
        </pc:sldMkLst>
        <pc:spChg chg="mod">
          <ac:chgData name="Peixiang Zhao" userId="7edc51de-0ae1-42c0-bae2-7f1679fa739e" providerId="ADAL" clId="{80DE3360-542B-A542-A42B-1B053BDD5C8F}" dt="2024-08-27T00:44:42.540" v="607" actId="20577"/>
          <ac:spMkLst>
            <pc:docMk/>
            <pc:sldMk cId="2432614165" sldId="370"/>
            <ac:spMk id="2" creationId="{64B7ED2F-C7CF-DC82-E2E6-31100D81A06B}"/>
          </ac:spMkLst>
        </pc:spChg>
        <pc:spChg chg="mod">
          <ac:chgData name="Peixiang Zhao" userId="7edc51de-0ae1-42c0-bae2-7f1679fa739e" providerId="ADAL" clId="{80DE3360-542B-A542-A42B-1B053BDD5C8F}" dt="2024-08-28T15:03:05.955" v="622" actId="207"/>
          <ac:spMkLst>
            <pc:docMk/>
            <pc:sldMk cId="2432614165" sldId="370"/>
            <ac:spMk id="3" creationId="{96CA8A47-3379-81AE-4D28-7F4DB474F603}"/>
          </ac:spMkLst>
        </pc:spChg>
        <pc:picChg chg="add">
          <ac:chgData name="Peixiang Zhao" userId="7edc51de-0ae1-42c0-bae2-7f1679fa739e" providerId="ADAL" clId="{80DE3360-542B-A542-A42B-1B053BDD5C8F}" dt="2024-08-28T15:05:04.594" v="635"/>
          <ac:picMkLst>
            <pc:docMk/>
            <pc:sldMk cId="2432614165" sldId="370"/>
            <ac:picMk id="2050" creationId="{5A38DA67-8A25-5787-292D-F70D48B0C790}"/>
          </ac:picMkLst>
        </pc:picChg>
      </pc:sldChg>
      <pc:sldChg chg="del">
        <pc:chgData name="Peixiang Zhao" userId="7edc51de-0ae1-42c0-bae2-7f1679fa739e" providerId="ADAL" clId="{80DE3360-542B-A542-A42B-1B053BDD5C8F}" dt="2024-08-24T23:39:09.159" v="87" actId="2696"/>
        <pc:sldMkLst>
          <pc:docMk/>
          <pc:sldMk cId="3831905841" sldId="370"/>
        </pc:sldMkLst>
      </pc:sldChg>
      <pc:sldChg chg="del">
        <pc:chgData name="Peixiang Zhao" userId="7edc51de-0ae1-42c0-bae2-7f1679fa739e" providerId="ADAL" clId="{80DE3360-542B-A542-A42B-1B053BDD5C8F}" dt="2024-08-24T23:39:10.835" v="88" actId="2696"/>
        <pc:sldMkLst>
          <pc:docMk/>
          <pc:sldMk cId="656137173" sldId="371"/>
        </pc:sldMkLst>
      </pc:sldChg>
      <pc:sldChg chg="addSp delSp modSp add mod">
        <pc:chgData name="Peixiang Zhao" userId="7edc51de-0ae1-42c0-bae2-7f1679fa739e" providerId="ADAL" clId="{80DE3360-542B-A542-A42B-1B053BDD5C8F}" dt="2024-08-28T15:40:44.694" v="767" actId="22"/>
        <pc:sldMkLst>
          <pc:docMk/>
          <pc:sldMk cId="3321852181" sldId="371"/>
        </pc:sldMkLst>
        <pc:spChg chg="mod">
          <ac:chgData name="Peixiang Zhao" userId="7edc51de-0ae1-42c0-bae2-7f1679fa739e" providerId="ADAL" clId="{80DE3360-542B-A542-A42B-1B053BDD5C8F}" dt="2024-08-28T15:05:16.152" v="654" actId="20577"/>
          <ac:spMkLst>
            <pc:docMk/>
            <pc:sldMk cId="3321852181" sldId="371"/>
            <ac:spMk id="2" creationId="{64B7ED2F-C7CF-DC82-E2E6-31100D81A06B}"/>
          </ac:spMkLst>
        </pc:spChg>
        <pc:spChg chg="mod">
          <ac:chgData name="Peixiang Zhao" userId="7edc51de-0ae1-42c0-bae2-7f1679fa739e" providerId="ADAL" clId="{80DE3360-542B-A542-A42B-1B053BDD5C8F}" dt="2024-08-28T15:12:48.835" v="763" actId="113"/>
          <ac:spMkLst>
            <pc:docMk/>
            <pc:sldMk cId="3321852181" sldId="371"/>
            <ac:spMk id="3" creationId="{96CA8A47-3379-81AE-4D28-7F4DB474F603}"/>
          </ac:spMkLst>
        </pc:spChg>
        <pc:spChg chg="add del">
          <ac:chgData name="Peixiang Zhao" userId="7edc51de-0ae1-42c0-bae2-7f1679fa739e" providerId="ADAL" clId="{80DE3360-542B-A542-A42B-1B053BDD5C8F}" dt="2024-08-28T15:40:38.841" v="765" actId="22"/>
          <ac:spMkLst>
            <pc:docMk/>
            <pc:sldMk cId="3321852181" sldId="371"/>
            <ac:spMk id="6" creationId="{EE0C4391-911E-4FE9-CE28-30279421659C}"/>
          </ac:spMkLst>
        </pc:spChg>
        <pc:spChg chg="add del">
          <ac:chgData name="Peixiang Zhao" userId="7edc51de-0ae1-42c0-bae2-7f1679fa739e" providerId="ADAL" clId="{80DE3360-542B-A542-A42B-1B053BDD5C8F}" dt="2024-08-28T15:40:44.694" v="767" actId="22"/>
          <ac:spMkLst>
            <pc:docMk/>
            <pc:sldMk cId="3321852181" sldId="371"/>
            <ac:spMk id="8" creationId="{FF486DD6-8A12-94A9-0D8A-83F13C417597}"/>
          </ac:spMkLst>
        </pc:spChg>
      </pc:sldChg>
      <pc:sldChg chg="del">
        <pc:chgData name="Peixiang Zhao" userId="7edc51de-0ae1-42c0-bae2-7f1679fa739e" providerId="ADAL" clId="{80DE3360-542B-A542-A42B-1B053BDD5C8F}" dt="2024-08-25T16:35:25.857" v="320" actId="2696"/>
        <pc:sldMkLst>
          <pc:docMk/>
          <pc:sldMk cId="1859102913" sldId="372"/>
        </pc:sldMkLst>
      </pc:sldChg>
      <pc:sldChg chg="addSp modSp add mod modAnim">
        <pc:chgData name="Peixiang Zhao" userId="7edc51de-0ae1-42c0-bae2-7f1679fa739e" providerId="ADAL" clId="{80DE3360-542B-A542-A42B-1B053BDD5C8F}" dt="2024-08-28T16:06:10.458" v="932" actId="122"/>
        <pc:sldMkLst>
          <pc:docMk/>
          <pc:sldMk cId="2747892797" sldId="372"/>
        </pc:sldMkLst>
        <pc:spChg chg="mod">
          <ac:chgData name="Peixiang Zhao" userId="7edc51de-0ae1-42c0-bae2-7f1679fa739e" providerId="ADAL" clId="{80DE3360-542B-A542-A42B-1B053BDD5C8F}" dt="2024-08-28T16:06:10.458" v="932" actId="122"/>
          <ac:spMkLst>
            <pc:docMk/>
            <pc:sldMk cId="2747892797" sldId="372"/>
            <ac:spMk id="3" creationId="{96CA8A47-3379-81AE-4D28-7F4DB474F603}"/>
          </ac:spMkLst>
        </pc:spChg>
        <pc:spChg chg="add mod">
          <ac:chgData name="Peixiang Zhao" userId="7edc51de-0ae1-42c0-bae2-7f1679fa739e" providerId="ADAL" clId="{80DE3360-542B-A542-A42B-1B053BDD5C8F}" dt="2024-08-28T15:56:22.388" v="849" actId="1076"/>
          <ac:spMkLst>
            <pc:docMk/>
            <pc:sldMk cId="2747892797" sldId="372"/>
            <ac:spMk id="5" creationId="{0FBC39D1-2371-9946-327E-4B6912BF52C4}"/>
          </ac:spMkLst>
        </pc:spChg>
        <pc:spChg chg="add mod">
          <ac:chgData name="Peixiang Zhao" userId="7edc51de-0ae1-42c0-bae2-7f1679fa739e" providerId="ADAL" clId="{80DE3360-542B-A542-A42B-1B053BDD5C8F}" dt="2024-08-28T15:55:29.792" v="829" actId="207"/>
          <ac:spMkLst>
            <pc:docMk/>
            <pc:sldMk cId="2747892797" sldId="372"/>
            <ac:spMk id="6" creationId="{AD4C3BE6-E080-94C2-ECE6-8694CCEB21B9}"/>
          </ac:spMkLst>
        </pc:spChg>
        <pc:spChg chg="add mod">
          <ac:chgData name="Peixiang Zhao" userId="7edc51de-0ae1-42c0-bae2-7f1679fa739e" providerId="ADAL" clId="{80DE3360-542B-A542-A42B-1B053BDD5C8F}" dt="2024-08-28T15:56:51.546" v="855" actId="207"/>
          <ac:spMkLst>
            <pc:docMk/>
            <pc:sldMk cId="2747892797" sldId="372"/>
            <ac:spMk id="7" creationId="{73499B6D-78C9-794F-484A-723D69C1822C}"/>
          </ac:spMkLst>
        </pc:spChg>
        <pc:spChg chg="mod">
          <ac:chgData name="Peixiang Zhao" userId="7edc51de-0ae1-42c0-bae2-7f1679fa739e" providerId="ADAL" clId="{80DE3360-542B-A542-A42B-1B053BDD5C8F}" dt="2024-08-28T15:57:05.966" v="857" actId="14100"/>
          <ac:spMkLst>
            <pc:docMk/>
            <pc:sldMk cId="2747892797" sldId="372"/>
            <ac:spMk id="9" creationId="{45D4892F-BA33-7378-3212-3D33FE64EB43}"/>
          </ac:spMkLst>
        </pc:spChg>
        <pc:spChg chg="mod">
          <ac:chgData name="Peixiang Zhao" userId="7edc51de-0ae1-42c0-bae2-7f1679fa739e" providerId="ADAL" clId="{80DE3360-542B-A542-A42B-1B053BDD5C8F}" dt="2024-08-28T15:57:00.231" v="856" actId="14100"/>
          <ac:spMkLst>
            <pc:docMk/>
            <pc:sldMk cId="2747892797" sldId="372"/>
            <ac:spMk id="10" creationId="{7ADB86D2-0413-57A4-18D4-2B189B1BF1F3}"/>
          </ac:spMkLst>
        </pc:spChg>
        <pc:spChg chg="mod">
          <ac:chgData name="Peixiang Zhao" userId="7edc51de-0ae1-42c0-bae2-7f1679fa739e" providerId="ADAL" clId="{80DE3360-542B-A542-A42B-1B053BDD5C8F}" dt="2024-08-28T16:02:57.380" v="900" actId="20577"/>
          <ac:spMkLst>
            <pc:docMk/>
            <pc:sldMk cId="2747892797" sldId="372"/>
            <ac:spMk id="11" creationId="{6B4B1048-C608-C2FD-4B48-A60B57B5C41C}"/>
          </ac:spMkLst>
        </pc:spChg>
        <pc:spChg chg="add mod">
          <ac:chgData name="Peixiang Zhao" userId="7edc51de-0ae1-42c0-bae2-7f1679fa739e" providerId="ADAL" clId="{80DE3360-542B-A542-A42B-1B053BDD5C8F}" dt="2024-08-28T15:56:13.697" v="848" actId="207"/>
          <ac:spMkLst>
            <pc:docMk/>
            <pc:sldMk cId="2747892797" sldId="372"/>
            <ac:spMk id="12" creationId="{00C061AF-1894-2D83-95F9-85C3722C6E3F}"/>
          </ac:spMkLst>
        </pc:spChg>
        <pc:spChg chg="mod">
          <ac:chgData name="Peixiang Zhao" userId="7edc51de-0ae1-42c0-bae2-7f1679fa739e" providerId="ADAL" clId="{80DE3360-542B-A542-A42B-1B053BDD5C8F}" dt="2024-08-28T16:05:26.279" v="931" actId="14100"/>
          <ac:spMkLst>
            <pc:docMk/>
            <pc:sldMk cId="2747892797" sldId="372"/>
            <ac:spMk id="14" creationId="{19C4BAFE-8F50-ABF6-5DA7-1DB846BB06B6}"/>
          </ac:spMkLst>
        </pc:spChg>
        <pc:spChg chg="mod">
          <ac:chgData name="Peixiang Zhao" userId="7edc51de-0ae1-42c0-bae2-7f1679fa739e" providerId="ADAL" clId="{80DE3360-542B-A542-A42B-1B053BDD5C8F}" dt="2024-08-28T15:58:24.504" v="878" actId="20577"/>
          <ac:spMkLst>
            <pc:docMk/>
            <pc:sldMk cId="2747892797" sldId="372"/>
            <ac:spMk id="15" creationId="{EB132B11-DF57-B234-D5D3-8EC9AF8560C1}"/>
          </ac:spMkLst>
        </pc:spChg>
        <pc:spChg chg="add mod">
          <ac:chgData name="Peixiang Zhao" userId="7edc51de-0ae1-42c0-bae2-7f1679fa739e" providerId="ADAL" clId="{80DE3360-542B-A542-A42B-1B053BDD5C8F}" dt="2024-08-28T15:42:11.312" v="817" actId="207"/>
          <ac:spMkLst>
            <pc:docMk/>
            <pc:sldMk cId="2747892797" sldId="372"/>
            <ac:spMk id="16" creationId="{4E08B208-F134-A0C0-7DBC-AA33B5D583A6}"/>
          </ac:spMkLst>
        </pc:spChg>
        <pc:grpChg chg="add mod">
          <ac:chgData name="Peixiang Zhao" userId="7edc51de-0ae1-42c0-bae2-7f1679fa739e" providerId="ADAL" clId="{80DE3360-542B-A542-A42B-1B053BDD5C8F}" dt="2024-08-28T15:41:32.113" v="788" actId="1037"/>
          <ac:grpSpMkLst>
            <pc:docMk/>
            <pc:sldMk cId="2747892797" sldId="372"/>
            <ac:grpSpMk id="8" creationId="{7BFAD25B-5330-E698-D038-E830C0D61FF5}"/>
          </ac:grpSpMkLst>
        </pc:grpChg>
        <pc:grpChg chg="add mod">
          <ac:chgData name="Peixiang Zhao" userId="7edc51de-0ae1-42c0-bae2-7f1679fa739e" providerId="ADAL" clId="{80DE3360-542B-A542-A42B-1B053BDD5C8F}" dt="2024-08-28T15:57:26.471" v="859" actId="14100"/>
          <ac:grpSpMkLst>
            <pc:docMk/>
            <pc:sldMk cId="2747892797" sldId="372"/>
            <ac:grpSpMk id="13" creationId="{032F58BE-708A-910D-14EC-429EBB74D7ED}"/>
          </ac:grpSpMkLst>
        </pc:grpChg>
      </pc:sldChg>
      <pc:sldChg chg="del">
        <pc:chgData name="Peixiang Zhao" userId="7edc51de-0ae1-42c0-bae2-7f1679fa739e" providerId="ADAL" clId="{80DE3360-542B-A542-A42B-1B053BDD5C8F}" dt="2024-08-25T20:16:40.844" v="400" actId="2696"/>
        <pc:sldMkLst>
          <pc:docMk/>
          <pc:sldMk cId="1613974486" sldId="373"/>
        </pc:sldMkLst>
      </pc:sldChg>
      <pc:sldChg chg="addSp delSp modSp add mod">
        <pc:chgData name="Peixiang Zhao" userId="7edc51de-0ae1-42c0-bae2-7f1679fa739e" providerId="ADAL" clId="{80DE3360-542B-A542-A42B-1B053BDD5C8F}" dt="2024-08-28T16:29:30.343" v="1067" actId="113"/>
        <pc:sldMkLst>
          <pc:docMk/>
          <pc:sldMk cId="2890252866" sldId="373"/>
        </pc:sldMkLst>
        <pc:spChg chg="mod">
          <ac:chgData name="Peixiang Zhao" userId="7edc51de-0ae1-42c0-bae2-7f1679fa739e" providerId="ADAL" clId="{80DE3360-542B-A542-A42B-1B053BDD5C8F}" dt="2024-08-28T16:29:30.343" v="1067" actId="113"/>
          <ac:spMkLst>
            <pc:docMk/>
            <pc:sldMk cId="2890252866" sldId="373"/>
            <ac:spMk id="3" creationId="{96CA8A47-3379-81AE-4D28-7F4DB474F603}"/>
          </ac:spMkLst>
        </pc:spChg>
        <pc:spChg chg="add del">
          <ac:chgData name="Peixiang Zhao" userId="7edc51de-0ae1-42c0-bae2-7f1679fa739e" providerId="ADAL" clId="{80DE3360-542B-A542-A42B-1B053BDD5C8F}" dt="2024-08-28T16:27:03.782" v="1000" actId="22"/>
          <ac:spMkLst>
            <pc:docMk/>
            <pc:sldMk cId="2890252866" sldId="373"/>
            <ac:spMk id="6" creationId="{F055A39D-8E13-C4FB-B6AA-27072D5F01EB}"/>
          </ac:spMkLst>
        </pc:spChg>
      </pc:sldChg>
      <pc:sldChg chg="del">
        <pc:chgData name="Peixiang Zhao" userId="7edc51de-0ae1-42c0-bae2-7f1679fa739e" providerId="ADAL" clId="{80DE3360-542B-A542-A42B-1B053BDD5C8F}" dt="2024-08-25T20:16:41.773" v="401" actId="2696"/>
        <pc:sldMkLst>
          <pc:docMk/>
          <pc:sldMk cId="498677075" sldId="374"/>
        </pc:sldMkLst>
      </pc:sldChg>
      <pc:sldChg chg="addSp delSp modSp add mod">
        <pc:chgData name="Peixiang Zhao" userId="7edc51de-0ae1-42c0-bae2-7f1679fa739e" providerId="ADAL" clId="{80DE3360-542B-A542-A42B-1B053BDD5C8F}" dt="2024-08-28T16:38:10.342" v="1122"/>
        <pc:sldMkLst>
          <pc:docMk/>
          <pc:sldMk cId="1385298454" sldId="374"/>
        </pc:sldMkLst>
        <pc:spChg chg="mod">
          <ac:chgData name="Peixiang Zhao" userId="7edc51de-0ae1-42c0-bae2-7f1679fa739e" providerId="ADAL" clId="{80DE3360-542B-A542-A42B-1B053BDD5C8F}" dt="2024-08-28T16:27:18.120" v="1013" actId="20577"/>
          <ac:spMkLst>
            <pc:docMk/>
            <pc:sldMk cId="1385298454" sldId="374"/>
            <ac:spMk id="2" creationId="{64B7ED2F-C7CF-DC82-E2E6-31100D81A06B}"/>
          </ac:spMkLst>
        </pc:spChg>
        <pc:spChg chg="mod">
          <ac:chgData name="Peixiang Zhao" userId="7edc51de-0ae1-42c0-bae2-7f1679fa739e" providerId="ADAL" clId="{80DE3360-542B-A542-A42B-1B053BDD5C8F}" dt="2024-08-28T16:37:34.160" v="1121" actId="20577"/>
          <ac:spMkLst>
            <pc:docMk/>
            <pc:sldMk cId="1385298454" sldId="374"/>
            <ac:spMk id="3" creationId="{96CA8A47-3379-81AE-4D28-7F4DB474F603}"/>
          </ac:spMkLst>
        </pc:spChg>
        <pc:picChg chg="add del mod">
          <ac:chgData name="Peixiang Zhao" userId="7edc51de-0ae1-42c0-bae2-7f1679fa739e" providerId="ADAL" clId="{80DE3360-542B-A542-A42B-1B053BDD5C8F}" dt="2024-08-28T16:34:48.653" v="1098" actId="478"/>
          <ac:picMkLst>
            <pc:docMk/>
            <pc:sldMk cId="1385298454" sldId="374"/>
            <ac:picMk id="6146" creationId="{F229C700-D670-2E56-1652-D647AA65DF02}"/>
          </ac:picMkLst>
        </pc:picChg>
        <pc:picChg chg="add del mod">
          <ac:chgData name="Peixiang Zhao" userId="7edc51de-0ae1-42c0-bae2-7f1679fa739e" providerId="ADAL" clId="{80DE3360-542B-A542-A42B-1B053BDD5C8F}" dt="2024-08-28T16:35:08.836" v="1105" actId="478"/>
          <ac:picMkLst>
            <pc:docMk/>
            <pc:sldMk cId="1385298454" sldId="374"/>
            <ac:picMk id="6148" creationId="{19C69060-218E-9BFA-9136-C5A650558AF7}"/>
          </ac:picMkLst>
        </pc:picChg>
        <pc:picChg chg="add mod">
          <ac:chgData name="Peixiang Zhao" userId="7edc51de-0ae1-42c0-bae2-7f1679fa739e" providerId="ADAL" clId="{80DE3360-542B-A542-A42B-1B053BDD5C8F}" dt="2024-08-28T16:36:21.214" v="1108" actId="1076"/>
          <ac:picMkLst>
            <pc:docMk/>
            <pc:sldMk cId="1385298454" sldId="374"/>
            <ac:picMk id="6150" creationId="{E8A46B5C-FC4D-3ABE-0B12-1DC892BC6705}"/>
          </ac:picMkLst>
        </pc:picChg>
        <pc:picChg chg="add">
          <ac:chgData name="Peixiang Zhao" userId="7edc51de-0ae1-42c0-bae2-7f1679fa739e" providerId="ADAL" clId="{80DE3360-542B-A542-A42B-1B053BDD5C8F}" dt="2024-08-28T16:38:10.342" v="1122"/>
          <ac:picMkLst>
            <pc:docMk/>
            <pc:sldMk cId="1385298454" sldId="374"/>
            <ac:picMk id="6152" creationId="{86BB3E9F-0C7F-1E48-7559-635EA9989A1C}"/>
          </ac:picMkLst>
        </pc:picChg>
      </pc:sldChg>
      <pc:sldChg chg="addSp delSp modSp add mod modAnim">
        <pc:chgData name="Peixiang Zhao" userId="7edc51de-0ae1-42c0-bae2-7f1679fa739e" providerId="ADAL" clId="{80DE3360-542B-A542-A42B-1B053BDD5C8F}" dt="2024-08-28T16:45:18.810" v="1168" actId="1035"/>
        <pc:sldMkLst>
          <pc:docMk/>
          <pc:sldMk cId="985733134" sldId="375"/>
        </pc:sldMkLst>
        <pc:spChg chg="mod">
          <ac:chgData name="Peixiang Zhao" userId="7edc51de-0ae1-42c0-bae2-7f1679fa739e" providerId="ADAL" clId="{80DE3360-542B-A542-A42B-1B053BDD5C8F}" dt="2024-08-28T16:39:29.726" v="1132" actId="20577"/>
          <ac:spMkLst>
            <pc:docMk/>
            <pc:sldMk cId="985733134" sldId="375"/>
            <ac:spMk id="3" creationId="{96CA8A47-3379-81AE-4D28-7F4DB474F603}"/>
          </ac:spMkLst>
        </pc:spChg>
        <pc:spChg chg="mod">
          <ac:chgData name="Peixiang Zhao" userId="7edc51de-0ae1-42c0-bae2-7f1679fa739e" providerId="ADAL" clId="{80DE3360-542B-A542-A42B-1B053BDD5C8F}" dt="2024-08-28T16:40:16.188" v="1135" actId="207"/>
          <ac:spMkLst>
            <pc:docMk/>
            <pc:sldMk cId="985733134" sldId="375"/>
            <ac:spMk id="6" creationId="{C5328420-2998-8F51-2A01-94591849FB73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7" creationId="{8868302C-2CF8-5963-FE44-F20839F0B3CF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8" creationId="{126421D9-2CB0-6552-1357-39D716B0CD32}"/>
          </ac:spMkLst>
        </pc:spChg>
        <pc:spChg chg="mod">
          <ac:chgData name="Peixiang Zhao" userId="7edc51de-0ae1-42c0-bae2-7f1679fa739e" providerId="ADAL" clId="{80DE3360-542B-A542-A42B-1B053BDD5C8F}" dt="2024-08-28T16:40:45.334" v="1142" actId="207"/>
          <ac:spMkLst>
            <pc:docMk/>
            <pc:sldMk cId="985733134" sldId="375"/>
            <ac:spMk id="10" creationId="{C1C8F4CB-30A4-5B43-E329-445797FFA00C}"/>
          </ac:spMkLst>
        </pc:spChg>
        <pc:spChg chg="mod">
          <ac:chgData name="Peixiang Zhao" userId="7edc51de-0ae1-42c0-bae2-7f1679fa739e" providerId="ADAL" clId="{80DE3360-542B-A542-A42B-1B053BDD5C8F}" dt="2024-08-28T16:40:26.080" v="1139" actId="207"/>
          <ac:spMkLst>
            <pc:docMk/>
            <pc:sldMk cId="985733134" sldId="375"/>
            <ac:spMk id="11" creationId="{06642231-41BD-633F-6FDB-E3A9C15ED507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12" creationId="{D9E88343-3E1E-9BD2-430B-5E2DCC977F21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13" creationId="{8C1BB236-42B9-A638-4A01-C80791FB1356}"/>
          </ac:spMkLst>
        </pc:spChg>
        <pc:spChg chg="mod">
          <ac:chgData name="Peixiang Zhao" userId="7edc51de-0ae1-42c0-bae2-7f1679fa739e" providerId="ADAL" clId="{80DE3360-542B-A542-A42B-1B053BDD5C8F}" dt="2024-08-28T16:40:33.848" v="1140" actId="207"/>
          <ac:spMkLst>
            <pc:docMk/>
            <pc:sldMk cId="985733134" sldId="375"/>
            <ac:spMk id="15" creationId="{1E495FB9-E4A9-A154-6363-88DF5B68EAAE}"/>
          </ac:spMkLst>
        </pc:spChg>
        <pc:spChg chg="mod">
          <ac:chgData name="Peixiang Zhao" userId="7edc51de-0ae1-42c0-bae2-7f1679fa739e" providerId="ADAL" clId="{80DE3360-542B-A542-A42B-1B053BDD5C8F}" dt="2024-08-28T16:40:50.168" v="1143" actId="207"/>
          <ac:spMkLst>
            <pc:docMk/>
            <pc:sldMk cId="985733134" sldId="375"/>
            <ac:spMk id="16" creationId="{ADC7BD67-BC8B-EA99-E27C-5C0203B2D50C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17" creationId="{AC5F67EA-31CC-9B34-D431-09DD7FFF660E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18" creationId="{A9C427C5-1C7F-7A81-7203-DA1CC27FD7C6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20" creationId="{7B61358E-FB2A-BE85-12CE-32F306051FDC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21" creationId="{F88BD857-554A-A314-09EF-D67F75B5946B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22" creationId="{67ACD316-E23E-72B1-1291-108B91CFA656}"/>
          </ac:spMkLst>
        </pc:spChg>
        <pc:spChg chg="mod">
          <ac:chgData name="Peixiang Zhao" userId="7edc51de-0ae1-42c0-bae2-7f1679fa739e" providerId="ADAL" clId="{80DE3360-542B-A542-A42B-1B053BDD5C8F}" dt="2024-08-28T16:39:38.291" v="1133"/>
          <ac:spMkLst>
            <pc:docMk/>
            <pc:sldMk cId="985733134" sldId="375"/>
            <ac:spMk id="24" creationId="{4441B315-E831-C50B-8832-2FB51D0FE60A}"/>
          </ac:spMkLst>
        </pc:spChg>
        <pc:spChg chg="mod">
          <ac:chgData name="Peixiang Zhao" userId="7edc51de-0ae1-42c0-bae2-7f1679fa739e" providerId="ADAL" clId="{80DE3360-542B-A542-A42B-1B053BDD5C8F}" dt="2024-08-28T16:42:00.586" v="1144" actId="207"/>
          <ac:spMkLst>
            <pc:docMk/>
            <pc:sldMk cId="985733134" sldId="375"/>
            <ac:spMk id="25" creationId="{3394F447-9F8C-A7A6-A5B6-05F7ECEDC42A}"/>
          </ac:spMkLst>
        </pc:spChg>
        <pc:spChg chg="mod">
          <ac:chgData name="Peixiang Zhao" userId="7edc51de-0ae1-42c0-bae2-7f1679fa739e" providerId="ADAL" clId="{80DE3360-542B-A542-A42B-1B053BDD5C8F}" dt="2024-08-28T16:39:38.291" v="1133"/>
          <ac:spMkLst>
            <pc:docMk/>
            <pc:sldMk cId="985733134" sldId="375"/>
            <ac:spMk id="26" creationId="{435840A0-A7DE-2C0D-3A67-FAF5155DBE9F}"/>
          </ac:spMkLst>
        </pc:spChg>
        <pc:grpChg chg="add mod">
          <ac:chgData name="Peixiang Zhao" userId="7edc51de-0ae1-42c0-bae2-7f1679fa739e" providerId="ADAL" clId="{80DE3360-542B-A542-A42B-1B053BDD5C8F}" dt="2024-08-28T16:45:18.810" v="1168" actId="1035"/>
          <ac:grpSpMkLst>
            <pc:docMk/>
            <pc:sldMk cId="985733134" sldId="375"/>
            <ac:grpSpMk id="5" creationId="{E67FC303-B10A-34D2-A0B1-9404D8BF6358}"/>
          </ac:grpSpMkLst>
        </pc:grpChg>
        <pc:grpChg chg="add mod">
          <ac:chgData name="Peixiang Zhao" userId="7edc51de-0ae1-42c0-bae2-7f1679fa739e" providerId="ADAL" clId="{80DE3360-542B-A542-A42B-1B053BDD5C8F}" dt="2024-08-28T16:45:18.810" v="1168" actId="1035"/>
          <ac:grpSpMkLst>
            <pc:docMk/>
            <pc:sldMk cId="985733134" sldId="375"/>
            <ac:grpSpMk id="9" creationId="{653D2E6C-D839-1CDC-3032-0C48743E2AB4}"/>
          </ac:grpSpMkLst>
        </pc:grpChg>
        <pc:grpChg chg="add mod">
          <ac:chgData name="Peixiang Zhao" userId="7edc51de-0ae1-42c0-bae2-7f1679fa739e" providerId="ADAL" clId="{80DE3360-542B-A542-A42B-1B053BDD5C8F}" dt="2024-08-28T16:45:18.810" v="1168" actId="1035"/>
          <ac:grpSpMkLst>
            <pc:docMk/>
            <pc:sldMk cId="985733134" sldId="375"/>
            <ac:grpSpMk id="14" creationId="{35F59FC6-D104-C285-CEFA-009CF28C5D27}"/>
          </ac:grpSpMkLst>
        </pc:grpChg>
        <pc:grpChg chg="add mod">
          <ac:chgData name="Peixiang Zhao" userId="7edc51de-0ae1-42c0-bae2-7f1679fa739e" providerId="ADAL" clId="{80DE3360-542B-A542-A42B-1B053BDD5C8F}" dt="2024-08-28T16:45:18.810" v="1168" actId="1035"/>
          <ac:grpSpMkLst>
            <pc:docMk/>
            <pc:sldMk cId="985733134" sldId="375"/>
            <ac:grpSpMk id="19" creationId="{A0F5222A-0899-BAF3-C270-394BA1CC92AD}"/>
          </ac:grpSpMkLst>
        </pc:grpChg>
        <pc:grpChg chg="add mod">
          <ac:chgData name="Peixiang Zhao" userId="7edc51de-0ae1-42c0-bae2-7f1679fa739e" providerId="ADAL" clId="{80DE3360-542B-A542-A42B-1B053BDD5C8F}" dt="2024-08-28T16:45:18.810" v="1168" actId="1035"/>
          <ac:grpSpMkLst>
            <pc:docMk/>
            <pc:sldMk cId="985733134" sldId="375"/>
            <ac:grpSpMk id="23" creationId="{A91A52FE-036F-B9FE-B069-6682B8A43627}"/>
          </ac:grpSpMkLst>
        </pc:grpChg>
        <pc:picChg chg="del">
          <ac:chgData name="Peixiang Zhao" userId="7edc51de-0ae1-42c0-bae2-7f1679fa739e" providerId="ADAL" clId="{80DE3360-542B-A542-A42B-1B053BDD5C8F}" dt="2024-08-28T16:38:24.873" v="1124" actId="478"/>
          <ac:picMkLst>
            <pc:docMk/>
            <pc:sldMk cId="985733134" sldId="375"/>
            <ac:picMk id="6150" creationId="{E8A46B5C-FC4D-3ABE-0B12-1DC892BC6705}"/>
          </ac:picMkLst>
        </pc:picChg>
        <pc:cxnChg chg="add mod">
          <ac:chgData name="Peixiang Zhao" userId="7edc51de-0ae1-42c0-bae2-7f1679fa739e" providerId="ADAL" clId="{80DE3360-542B-A542-A42B-1B053BDD5C8F}" dt="2024-08-28T16:45:18.810" v="1168" actId="1035"/>
          <ac:cxnSpMkLst>
            <pc:docMk/>
            <pc:sldMk cId="985733134" sldId="375"/>
            <ac:cxnSpMk id="27" creationId="{DABCEA09-1833-D99E-50A8-B44CA2B4BCC6}"/>
          </ac:cxnSpMkLst>
        </pc:cxnChg>
        <pc:cxnChg chg="add mod">
          <ac:chgData name="Peixiang Zhao" userId="7edc51de-0ae1-42c0-bae2-7f1679fa739e" providerId="ADAL" clId="{80DE3360-542B-A542-A42B-1B053BDD5C8F}" dt="2024-08-28T16:45:18.810" v="1168" actId="1035"/>
          <ac:cxnSpMkLst>
            <pc:docMk/>
            <pc:sldMk cId="985733134" sldId="375"/>
            <ac:cxnSpMk id="28" creationId="{28CC630E-E08E-7C77-4300-8B1D1100C340}"/>
          </ac:cxnSpMkLst>
        </pc:cxnChg>
      </pc:sldChg>
      <pc:sldChg chg="del">
        <pc:chgData name="Peixiang Zhao" userId="7edc51de-0ae1-42c0-bae2-7f1679fa739e" providerId="ADAL" clId="{80DE3360-542B-A542-A42B-1B053BDD5C8F}" dt="2024-08-25T20:16:41.966" v="402" actId="2696"/>
        <pc:sldMkLst>
          <pc:docMk/>
          <pc:sldMk cId="1908340656" sldId="375"/>
        </pc:sldMkLst>
      </pc:sldChg>
      <pc:sldChg chg="del">
        <pc:chgData name="Peixiang Zhao" userId="7edc51de-0ae1-42c0-bae2-7f1679fa739e" providerId="ADAL" clId="{80DE3360-542B-A542-A42B-1B053BDD5C8F}" dt="2024-08-25T20:16:42.143" v="403" actId="2696"/>
        <pc:sldMkLst>
          <pc:docMk/>
          <pc:sldMk cId="1504253923" sldId="376"/>
        </pc:sldMkLst>
      </pc:sldChg>
      <pc:sldChg chg="delSp modSp add mod delAnim">
        <pc:chgData name="Peixiang Zhao" userId="7edc51de-0ae1-42c0-bae2-7f1679fa739e" providerId="ADAL" clId="{80DE3360-542B-A542-A42B-1B053BDD5C8F}" dt="2024-08-28T16:44:34.150" v="1166" actId="113"/>
        <pc:sldMkLst>
          <pc:docMk/>
          <pc:sldMk cId="2749231578" sldId="376"/>
        </pc:sldMkLst>
        <pc:spChg chg="mod">
          <ac:chgData name="Peixiang Zhao" userId="7edc51de-0ae1-42c0-bae2-7f1679fa739e" providerId="ADAL" clId="{80DE3360-542B-A542-A42B-1B053BDD5C8F}" dt="2024-08-28T16:44:34.150" v="1166" actId="113"/>
          <ac:spMkLst>
            <pc:docMk/>
            <pc:sldMk cId="2749231578" sldId="376"/>
            <ac:spMk id="3" creationId="{96CA8A47-3379-81AE-4D28-7F4DB474F603}"/>
          </ac:spMkLst>
        </pc:spChg>
        <pc:grpChg chg="del">
          <ac:chgData name="Peixiang Zhao" userId="7edc51de-0ae1-42c0-bae2-7f1679fa739e" providerId="ADAL" clId="{80DE3360-542B-A542-A42B-1B053BDD5C8F}" dt="2024-08-28T16:43:22.682" v="1146" actId="478"/>
          <ac:grpSpMkLst>
            <pc:docMk/>
            <pc:sldMk cId="2749231578" sldId="376"/>
            <ac:grpSpMk id="5" creationId="{E67FC303-B10A-34D2-A0B1-9404D8BF6358}"/>
          </ac:grpSpMkLst>
        </pc:grpChg>
        <pc:grpChg chg="del">
          <ac:chgData name="Peixiang Zhao" userId="7edc51de-0ae1-42c0-bae2-7f1679fa739e" providerId="ADAL" clId="{80DE3360-542B-A542-A42B-1B053BDD5C8F}" dt="2024-08-28T16:43:22.682" v="1146" actId="478"/>
          <ac:grpSpMkLst>
            <pc:docMk/>
            <pc:sldMk cId="2749231578" sldId="376"/>
            <ac:grpSpMk id="9" creationId="{653D2E6C-D839-1CDC-3032-0C48743E2AB4}"/>
          </ac:grpSpMkLst>
        </pc:grpChg>
        <pc:grpChg chg="del">
          <ac:chgData name="Peixiang Zhao" userId="7edc51de-0ae1-42c0-bae2-7f1679fa739e" providerId="ADAL" clId="{80DE3360-542B-A542-A42B-1B053BDD5C8F}" dt="2024-08-28T16:43:22.682" v="1146" actId="478"/>
          <ac:grpSpMkLst>
            <pc:docMk/>
            <pc:sldMk cId="2749231578" sldId="376"/>
            <ac:grpSpMk id="14" creationId="{35F59FC6-D104-C285-CEFA-009CF28C5D27}"/>
          </ac:grpSpMkLst>
        </pc:grpChg>
        <pc:grpChg chg="del">
          <ac:chgData name="Peixiang Zhao" userId="7edc51de-0ae1-42c0-bae2-7f1679fa739e" providerId="ADAL" clId="{80DE3360-542B-A542-A42B-1B053BDD5C8F}" dt="2024-08-28T16:43:22.682" v="1146" actId="478"/>
          <ac:grpSpMkLst>
            <pc:docMk/>
            <pc:sldMk cId="2749231578" sldId="376"/>
            <ac:grpSpMk id="19" creationId="{A0F5222A-0899-BAF3-C270-394BA1CC92AD}"/>
          </ac:grpSpMkLst>
        </pc:grpChg>
        <pc:grpChg chg="del">
          <ac:chgData name="Peixiang Zhao" userId="7edc51de-0ae1-42c0-bae2-7f1679fa739e" providerId="ADAL" clId="{80DE3360-542B-A542-A42B-1B053BDD5C8F}" dt="2024-08-28T16:43:22.682" v="1146" actId="478"/>
          <ac:grpSpMkLst>
            <pc:docMk/>
            <pc:sldMk cId="2749231578" sldId="376"/>
            <ac:grpSpMk id="23" creationId="{A91A52FE-036F-B9FE-B069-6682B8A43627}"/>
          </ac:grpSpMkLst>
        </pc:grpChg>
        <pc:cxnChg chg="del">
          <ac:chgData name="Peixiang Zhao" userId="7edc51de-0ae1-42c0-bae2-7f1679fa739e" providerId="ADAL" clId="{80DE3360-542B-A542-A42B-1B053BDD5C8F}" dt="2024-08-28T16:43:22.682" v="1146" actId="478"/>
          <ac:cxnSpMkLst>
            <pc:docMk/>
            <pc:sldMk cId="2749231578" sldId="376"/>
            <ac:cxnSpMk id="27" creationId="{DABCEA09-1833-D99E-50A8-B44CA2B4BCC6}"/>
          </ac:cxnSpMkLst>
        </pc:cxnChg>
        <pc:cxnChg chg="del">
          <ac:chgData name="Peixiang Zhao" userId="7edc51de-0ae1-42c0-bae2-7f1679fa739e" providerId="ADAL" clId="{80DE3360-542B-A542-A42B-1B053BDD5C8F}" dt="2024-08-28T16:43:22.682" v="1146" actId="478"/>
          <ac:cxnSpMkLst>
            <pc:docMk/>
            <pc:sldMk cId="2749231578" sldId="376"/>
            <ac:cxnSpMk id="28" creationId="{28CC630E-E08E-7C77-4300-8B1D1100C340}"/>
          </ac:cxnSpMkLst>
        </pc:cxnChg>
      </pc:sldChg>
      <pc:sldChg chg="del">
        <pc:chgData name="Peixiang Zhao" userId="7edc51de-0ae1-42c0-bae2-7f1679fa739e" providerId="ADAL" clId="{80DE3360-542B-A542-A42B-1B053BDD5C8F}" dt="2024-08-25T20:16:42.509" v="405" actId="2696"/>
        <pc:sldMkLst>
          <pc:docMk/>
          <pc:sldMk cId="2390417951" sldId="377"/>
        </pc:sldMkLst>
      </pc:sldChg>
      <pc:sldChg chg="addSp delSp modSp add mod">
        <pc:chgData name="Peixiang Zhao" userId="7edc51de-0ae1-42c0-bae2-7f1679fa739e" providerId="ADAL" clId="{80DE3360-542B-A542-A42B-1B053BDD5C8F}" dt="2024-08-28T20:31:08.306" v="1219" actId="22"/>
        <pc:sldMkLst>
          <pc:docMk/>
          <pc:sldMk cId="4056942482" sldId="377"/>
        </pc:sldMkLst>
        <pc:spChg chg="mod">
          <ac:chgData name="Peixiang Zhao" userId="7edc51de-0ae1-42c0-bae2-7f1679fa739e" providerId="ADAL" clId="{80DE3360-542B-A542-A42B-1B053BDD5C8F}" dt="2024-08-28T19:55:43.424" v="1181" actId="20577"/>
          <ac:spMkLst>
            <pc:docMk/>
            <pc:sldMk cId="4056942482" sldId="377"/>
            <ac:spMk id="2" creationId="{64B7ED2F-C7CF-DC82-E2E6-31100D81A06B}"/>
          </ac:spMkLst>
        </pc:spChg>
        <pc:spChg chg="mod">
          <ac:chgData name="Peixiang Zhao" userId="7edc51de-0ae1-42c0-bae2-7f1679fa739e" providerId="ADAL" clId="{80DE3360-542B-A542-A42B-1B053BDD5C8F}" dt="2024-08-28T20:01:52.149" v="1217" actId="14"/>
          <ac:spMkLst>
            <pc:docMk/>
            <pc:sldMk cId="4056942482" sldId="377"/>
            <ac:spMk id="3" creationId="{96CA8A47-3379-81AE-4D28-7F4DB474F603}"/>
          </ac:spMkLst>
        </pc:spChg>
        <pc:spChg chg="add del">
          <ac:chgData name="Peixiang Zhao" userId="7edc51de-0ae1-42c0-bae2-7f1679fa739e" providerId="ADAL" clId="{80DE3360-542B-A542-A42B-1B053BDD5C8F}" dt="2024-08-28T20:31:08.306" v="1219" actId="22"/>
          <ac:spMkLst>
            <pc:docMk/>
            <pc:sldMk cId="4056942482" sldId="377"/>
            <ac:spMk id="6" creationId="{861D4408-1902-F208-820E-CBD4285710B7}"/>
          </ac:spMkLst>
        </pc:spChg>
      </pc:sldChg>
      <pc:sldChg chg="addSp modSp add mod modAnim">
        <pc:chgData name="Peixiang Zhao" userId="7edc51de-0ae1-42c0-bae2-7f1679fa739e" providerId="ADAL" clId="{80DE3360-542B-A542-A42B-1B053BDD5C8F}" dt="2024-08-28T20:44:03.649" v="1331"/>
        <pc:sldMkLst>
          <pc:docMk/>
          <pc:sldMk cId="2628759787" sldId="378"/>
        </pc:sldMkLst>
        <pc:spChg chg="mod">
          <ac:chgData name="Peixiang Zhao" userId="7edc51de-0ae1-42c0-bae2-7f1679fa739e" providerId="ADAL" clId="{80DE3360-542B-A542-A42B-1B053BDD5C8F}" dt="2024-08-28T20:31:18.152" v="1231" actId="20577"/>
          <ac:spMkLst>
            <pc:docMk/>
            <pc:sldMk cId="2628759787" sldId="378"/>
            <ac:spMk id="2" creationId="{64B7ED2F-C7CF-DC82-E2E6-31100D81A06B}"/>
          </ac:spMkLst>
        </pc:spChg>
        <pc:spChg chg="mod">
          <ac:chgData name="Peixiang Zhao" userId="7edc51de-0ae1-42c0-bae2-7f1679fa739e" providerId="ADAL" clId="{80DE3360-542B-A542-A42B-1B053BDD5C8F}" dt="2024-08-28T20:42:48.162" v="1328" actId="6549"/>
          <ac:spMkLst>
            <pc:docMk/>
            <pc:sldMk cId="2628759787" sldId="378"/>
            <ac:spMk id="3" creationId="{96CA8A47-3379-81AE-4D28-7F4DB474F603}"/>
          </ac:spMkLst>
        </pc:spChg>
        <pc:spChg chg="mod">
          <ac:chgData name="Peixiang Zhao" userId="7edc51de-0ae1-42c0-bae2-7f1679fa739e" providerId="ADAL" clId="{80DE3360-542B-A542-A42B-1B053BDD5C8F}" dt="2024-08-28T20:41:27.819" v="1312" actId="1037"/>
          <ac:spMkLst>
            <pc:docMk/>
            <pc:sldMk cId="2628759787" sldId="378"/>
            <ac:spMk id="7" creationId="{EBF41B8F-0482-1018-9953-670827334D11}"/>
          </ac:spMkLst>
        </pc:spChg>
        <pc:spChg chg="mod">
          <ac:chgData name="Peixiang Zhao" userId="7edc51de-0ae1-42c0-bae2-7f1679fa739e" providerId="ADAL" clId="{80DE3360-542B-A542-A42B-1B053BDD5C8F}" dt="2024-08-28T20:41:35.521" v="1317" actId="1035"/>
          <ac:spMkLst>
            <pc:docMk/>
            <pc:sldMk cId="2628759787" sldId="378"/>
            <ac:spMk id="8" creationId="{2AA75BFA-7B14-F6EF-0961-05D5B29D173A}"/>
          </ac:spMkLst>
        </pc:spChg>
        <pc:grpChg chg="add mod">
          <ac:chgData name="Peixiang Zhao" userId="7edc51de-0ae1-42c0-bae2-7f1679fa739e" providerId="ADAL" clId="{80DE3360-542B-A542-A42B-1B053BDD5C8F}" dt="2024-08-28T20:43:46.159" v="1330" actId="1035"/>
          <ac:grpSpMkLst>
            <pc:docMk/>
            <pc:sldMk cId="2628759787" sldId="378"/>
            <ac:grpSpMk id="5" creationId="{9817AD47-2A4F-30D4-B881-C063D4194BD6}"/>
          </ac:grpSpMkLst>
        </pc:grpChg>
        <pc:picChg chg="mod">
          <ac:chgData name="Peixiang Zhao" userId="7edc51de-0ae1-42c0-bae2-7f1679fa739e" providerId="ADAL" clId="{80DE3360-542B-A542-A42B-1B053BDD5C8F}" dt="2024-08-28T20:40:44.847" v="1304"/>
          <ac:picMkLst>
            <pc:docMk/>
            <pc:sldMk cId="2628759787" sldId="378"/>
            <ac:picMk id="6" creationId="{826260DC-F60A-25FA-443B-868950525093}"/>
          </ac:picMkLst>
        </pc:picChg>
      </pc:sldChg>
      <pc:sldChg chg="del">
        <pc:chgData name="Peixiang Zhao" userId="7edc51de-0ae1-42c0-bae2-7f1679fa739e" providerId="ADAL" clId="{80DE3360-542B-A542-A42B-1B053BDD5C8F}" dt="2024-08-25T20:16:42.840" v="406" actId="2696"/>
        <pc:sldMkLst>
          <pc:docMk/>
          <pc:sldMk cId="3798014017" sldId="378"/>
        </pc:sldMkLst>
      </pc:sldChg>
      <pc:sldChg chg="modSp new mod">
        <pc:chgData name="Peixiang Zhao" userId="7edc51de-0ae1-42c0-bae2-7f1679fa739e" providerId="ADAL" clId="{80DE3360-542B-A542-A42B-1B053BDD5C8F}" dt="2024-08-28T23:11:23.504" v="1427" actId="20577"/>
        <pc:sldMkLst>
          <pc:docMk/>
          <pc:sldMk cId="1882915265" sldId="379"/>
        </pc:sldMkLst>
        <pc:spChg chg="mod">
          <ac:chgData name="Peixiang Zhao" userId="7edc51de-0ae1-42c0-bae2-7f1679fa739e" providerId="ADAL" clId="{80DE3360-542B-A542-A42B-1B053BDD5C8F}" dt="2024-08-28T20:53:45.721" v="1353" actId="20577"/>
          <ac:spMkLst>
            <pc:docMk/>
            <pc:sldMk cId="1882915265" sldId="379"/>
            <ac:spMk id="2" creationId="{6C6A8ED6-44F0-CBAE-638D-193D3EBD7F71}"/>
          </ac:spMkLst>
        </pc:spChg>
        <pc:spChg chg="mod">
          <ac:chgData name="Peixiang Zhao" userId="7edc51de-0ae1-42c0-bae2-7f1679fa739e" providerId="ADAL" clId="{80DE3360-542B-A542-A42B-1B053BDD5C8F}" dt="2024-08-28T23:11:23.504" v="1427" actId="20577"/>
          <ac:spMkLst>
            <pc:docMk/>
            <pc:sldMk cId="1882915265" sldId="379"/>
            <ac:spMk id="3" creationId="{AF450E1A-9E48-23C5-91D3-F9BD42B3D65E}"/>
          </ac:spMkLst>
        </pc:spChg>
      </pc:sldChg>
      <pc:sldChg chg="del">
        <pc:chgData name="Peixiang Zhao" userId="7edc51de-0ae1-42c0-bae2-7f1679fa739e" providerId="ADAL" clId="{80DE3360-542B-A542-A42B-1B053BDD5C8F}" dt="2024-08-25T20:16:43.054" v="407" actId="2696"/>
        <pc:sldMkLst>
          <pc:docMk/>
          <pc:sldMk cId="2152639463" sldId="379"/>
        </pc:sldMkLst>
      </pc:sldChg>
      <pc:sldChg chg="del">
        <pc:chgData name="Peixiang Zhao" userId="7edc51de-0ae1-42c0-bae2-7f1679fa739e" providerId="ADAL" clId="{80DE3360-542B-A542-A42B-1B053BDD5C8F}" dt="2024-08-25T20:16:43.260" v="408" actId="2696"/>
        <pc:sldMkLst>
          <pc:docMk/>
          <pc:sldMk cId="2281122560" sldId="380"/>
        </pc:sldMkLst>
      </pc:sldChg>
      <pc:sldChg chg="addSp delSp modSp new mod">
        <pc:chgData name="Peixiang Zhao" userId="7edc51de-0ae1-42c0-bae2-7f1679fa739e" providerId="ADAL" clId="{80DE3360-542B-A542-A42B-1B053BDD5C8F}" dt="2024-09-03T11:16:47.274" v="2079" actId="20577"/>
        <pc:sldMkLst>
          <pc:docMk/>
          <pc:sldMk cId="3023018036" sldId="380"/>
        </pc:sldMkLst>
        <pc:spChg chg="mod">
          <ac:chgData name="Peixiang Zhao" userId="7edc51de-0ae1-42c0-bae2-7f1679fa739e" providerId="ADAL" clId="{80DE3360-542B-A542-A42B-1B053BDD5C8F}" dt="2024-09-02T20:09:34.393" v="1454" actId="20577"/>
          <ac:spMkLst>
            <pc:docMk/>
            <pc:sldMk cId="3023018036" sldId="380"/>
            <ac:spMk id="2" creationId="{63652B20-9FB5-17ED-2E73-9D286854A1AE}"/>
          </ac:spMkLst>
        </pc:spChg>
        <pc:spChg chg="mod">
          <ac:chgData name="Peixiang Zhao" userId="7edc51de-0ae1-42c0-bae2-7f1679fa739e" providerId="ADAL" clId="{80DE3360-542B-A542-A42B-1B053BDD5C8F}" dt="2024-09-03T11:16:47.274" v="2079" actId="20577"/>
          <ac:spMkLst>
            <pc:docMk/>
            <pc:sldMk cId="3023018036" sldId="380"/>
            <ac:spMk id="3" creationId="{0CD36B12-8408-5990-A3D6-409CFFFC19D6}"/>
          </ac:spMkLst>
        </pc:spChg>
        <pc:spChg chg="add del">
          <ac:chgData name="Peixiang Zhao" userId="7edc51de-0ae1-42c0-bae2-7f1679fa739e" providerId="ADAL" clId="{80DE3360-542B-A542-A42B-1B053BDD5C8F}" dt="2024-09-02T20:22:55.326" v="1705" actId="22"/>
          <ac:spMkLst>
            <pc:docMk/>
            <pc:sldMk cId="3023018036" sldId="380"/>
            <ac:spMk id="6" creationId="{81EA145B-645A-7DA2-659B-2FAC112CBC58}"/>
          </ac:spMkLst>
        </pc:spChg>
        <pc:spChg chg="add del">
          <ac:chgData name="Peixiang Zhao" userId="7edc51de-0ae1-42c0-bae2-7f1679fa739e" providerId="ADAL" clId="{80DE3360-542B-A542-A42B-1B053BDD5C8F}" dt="2024-09-02T20:22:59.669" v="1707" actId="22"/>
          <ac:spMkLst>
            <pc:docMk/>
            <pc:sldMk cId="3023018036" sldId="380"/>
            <ac:spMk id="8" creationId="{3FEAD535-4A35-CFDC-C9A5-B50CE700E029}"/>
          </ac:spMkLst>
        </pc:spChg>
      </pc:sldChg>
      <pc:sldChg chg="modSp add mod">
        <pc:chgData name="Peixiang Zhao" userId="7edc51de-0ae1-42c0-bae2-7f1679fa739e" providerId="ADAL" clId="{80DE3360-542B-A542-A42B-1B053BDD5C8F}" dt="2024-09-03T11:15:26.606" v="2019" actId="207"/>
        <pc:sldMkLst>
          <pc:docMk/>
          <pc:sldMk cId="1239188257" sldId="381"/>
        </pc:sldMkLst>
        <pc:spChg chg="mod">
          <ac:chgData name="Peixiang Zhao" userId="7edc51de-0ae1-42c0-bae2-7f1679fa739e" providerId="ADAL" clId="{80DE3360-542B-A542-A42B-1B053BDD5C8F}" dt="2024-09-02T20:23:10.492" v="1720" actId="20577"/>
          <ac:spMkLst>
            <pc:docMk/>
            <pc:sldMk cId="1239188257" sldId="381"/>
            <ac:spMk id="2" creationId="{E61050D7-353C-7E61-8B7E-B699C7CC777C}"/>
          </ac:spMkLst>
        </pc:spChg>
        <pc:spChg chg="mod">
          <ac:chgData name="Peixiang Zhao" userId="7edc51de-0ae1-42c0-bae2-7f1679fa739e" providerId="ADAL" clId="{80DE3360-542B-A542-A42B-1B053BDD5C8F}" dt="2024-09-03T11:15:26.606" v="2019" actId="207"/>
          <ac:spMkLst>
            <pc:docMk/>
            <pc:sldMk cId="1239188257" sldId="381"/>
            <ac:spMk id="3" creationId="{9BAF7AEE-F589-BB9A-EFD5-63A242DBB70A}"/>
          </ac:spMkLst>
        </pc:spChg>
      </pc:sldChg>
      <pc:sldChg chg="del">
        <pc:chgData name="Peixiang Zhao" userId="7edc51de-0ae1-42c0-bae2-7f1679fa739e" providerId="ADAL" clId="{80DE3360-542B-A542-A42B-1B053BDD5C8F}" dt="2024-08-25T20:16:43.412" v="409" actId="2696"/>
        <pc:sldMkLst>
          <pc:docMk/>
          <pc:sldMk cId="1658212467" sldId="381"/>
        </pc:sldMkLst>
      </pc:sldChg>
      <pc:sldChg chg="modSp new mod">
        <pc:chgData name="Peixiang Zhao" userId="7edc51de-0ae1-42c0-bae2-7f1679fa739e" providerId="ADAL" clId="{80DE3360-542B-A542-A42B-1B053BDD5C8F}" dt="2024-09-03T11:25:10.957" v="2168" actId="207"/>
        <pc:sldMkLst>
          <pc:docMk/>
          <pc:sldMk cId="2203290865" sldId="382"/>
        </pc:sldMkLst>
        <pc:spChg chg="mod">
          <ac:chgData name="Peixiang Zhao" userId="7edc51de-0ae1-42c0-bae2-7f1679fa739e" providerId="ADAL" clId="{80DE3360-542B-A542-A42B-1B053BDD5C8F}" dt="2024-09-03T11:17:44.256" v="2110" actId="20577"/>
          <ac:spMkLst>
            <pc:docMk/>
            <pc:sldMk cId="2203290865" sldId="382"/>
            <ac:spMk id="2" creationId="{885A8D37-20CB-30B7-29AA-C29FA016DA65}"/>
          </ac:spMkLst>
        </pc:spChg>
        <pc:spChg chg="mod">
          <ac:chgData name="Peixiang Zhao" userId="7edc51de-0ae1-42c0-bae2-7f1679fa739e" providerId="ADAL" clId="{80DE3360-542B-A542-A42B-1B053BDD5C8F}" dt="2024-09-03T11:25:10.957" v="2168" actId="207"/>
          <ac:spMkLst>
            <pc:docMk/>
            <pc:sldMk cId="2203290865" sldId="382"/>
            <ac:spMk id="3" creationId="{B276AEB7-C808-12B1-5A3E-974619955A4B}"/>
          </ac:spMkLst>
        </pc:spChg>
      </pc:sldChg>
      <pc:sldChg chg="del">
        <pc:chgData name="Peixiang Zhao" userId="7edc51de-0ae1-42c0-bae2-7f1679fa739e" providerId="ADAL" clId="{80DE3360-542B-A542-A42B-1B053BDD5C8F}" dt="2024-08-25T20:16:43.578" v="410" actId="2696"/>
        <pc:sldMkLst>
          <pc:docMk/>
          <pc:sldMk cId="2819030036" sldId="382"/>
        </pc:sldMkLst>
      </pc:sldChg>
      <pc:sldChg chg="del">
        <pc:chgData name="Peixiang Zhao" userId="7edc51de-0ae1-42c0-bae2-7f1679fa739e" providerId="ADAL" clId="{80DE3360-542B-A542-A42B-1B053BDD5C8F}" dt="2024-08-25T20:16:43.779" v="411" actId="2696"/>
        <pc:sldMkLst>
          <pc:docMk/>
          <pc:sldMk cId="4027837686" sldId="383"/>
        </pc:sldMkLst>
      </pc:sldChg>
      <pc:sldChg chg="del">
        <pc:chgData name="Peixiang Zhao" userId="7edc51de-0ae1-42c0-bae2-7f1679fa739e" providerId="ADAL" clId="{80DE3360-542B-A542-A42B-1B053BDD5C8F}" dt="2024-08-25T20:16:43.938" v="412" actId="2696"/>
        <pc:sldMkLst>
          <pc:docMk/>
          <pc:sldMk cId="1960576488" sldId="384"/>
        </pc:sldMkLst>
      </pc:sldChg>
      <pc:sldChg chg="del">
        <pc:chgData name="Peixiang Zhao" userId="7edc51de-0ae1-42c0-bae2-7f1679fa739e" providerId="ADAL" clId="{80DE3360-542B-A542-A42B-1B053BDD5C8F}" dt="2024-08-25T20:16:42.325" v="404" actId="2696"/>
        <pc:sldMkLst>
          <pc:docMk/>
          <pc:sldMk cId="1833393721" sldId="385"/>
        </pc:sldMkLst>
      </pc:sldChg>
      <pc:sldChg chg="del">
        <pc:chgData name="Peixiang Zhao" userId="7edc51de-0ae1-42c0-bae2-7f1679fa739e" providerId="ADAL" clId="{80DE3360-542B-A542-A42B-1B053BDD5C8F}" dt="2024-08-25T20:16:44.138" v="413" actId="2696"/>
        <pc:sldMkLst>
          <pc:docMk/>
          <pc:sldMk cId="645749072" sldId="386"/>
        </pc:sldMkLst>
      </pc:sldChg>
      <pc:sldChg chg="del">
        <pc:chgData name="Peixiang Zhao" userId="7edc51de-0ae1-42c0-bae2-7f1679fa739e" providerId="ADAL" clId="{80DE3360-542B-A542-A42B-1B053BDD5C8F}" dt="2024-08-25T20:16:44.327" v="414" actId="2696"/>
        <pc:sldMkLst>
          <pc:docMk/>
          <pc:sldMk cId="2326449562" sldId="387"/>
        </pc:sldMkLst>
      </pc:sldChg>
      <pc:sldChg chg="del">
        <pc:chgData name="Peixiang Zhao" userId="7edc51de-0ae1-42c0-bae2-7f1679fa739e" providerId="ADAL" clId="{80DE3360-542B-A542-A42B-1B053BDD5C8F}" dt="2024-08-25T20:16:44.482" v="415" actId="2696"/>
        <pc:sldMkLst>
          <pc:docMk/>
          <pc:sldMk cId="708142252" sldId="388"/>
        </pc:sldMkLst>
      </pc:sldChg>
      <pc:sldChg chg="del">
        <pc:chgData name="Peixiang Zhao" userId="7edc51de-0ae1-42c0-bae2-7f1679fa739e" providerId="ADAL" clId="{80DE3360-542B-A542-A42B-1B053BDD5C8F}" dt="2024-08-25T20:16:44.791" v="416" actId="2696"/>
        <pc:sldMkLst>
          <pc:docMk/>
          <pc:sldMk cId="3574905039" sldId="389"/>
        </pc:sldMkLst>
      </pc:sldChg>
      <pc:sldChg chg="del">
        <pc:chgData name="Peixiang Zhao" userId="7edc51de-0ae1-42c0-bae2-7f1679fa739e" providerId="ADAL" clId="{80DE3360-542B-A542-A42B-1B053BDD5C8F}" dt="2024-08-25T20:16:44.986" v="417" actId="2696"/>
        <pc:sldMkLst>
          <pc:docMk/>
          <pc:sldMk cId="2797356956" sldId="390"/>
        </pc:sldMkLst>
      </pc:sldChg>
      <pc:sldChg chg="del">
        <pc:chgData name="Peixiang Zhao" userId="7edc51de-0ae1-42c0-bae2-7f1679fa739e" providerId="ADAL" clId="{80DE3360-542B-A542-A42B-1B053BDD5C8F}" dt="2024-08-25T20:16:45.188" v="418" actId="2696"/>
        <pc:sldMkLst>
          <pc:docMk/>
          <pc:sldMk cId="1605231098" sldId="391"/>
        </pc:sldMkLst>
      </pc:sldChg>
      <pc:sldChg chg="del">
        <pc:chgData name="Peixiang Zhao" userId="7edc51de-0ae1-42c0-bae2-7f1679fa739e" providerId="ADAL" clId="{80DE3360-542B-A542-A42B-1B053BDD5C8F}" dt="2024-08-25T20:16:45.375" v="419" actId="2696"/>
        <pc:sldMkLst>
          <pc:docMk/>
          <pc:sldMk cId="3337755233" sldId="392"/>
        </pc:sldMkLst>
      </pc:sldChg>
      <pc:sldChg chg="del">
        <pc:chgData name="Peixiang Zhao" userId="7edc51de-0ae1-42c0-bae2-7f1679fa739e" providerId="ADAL" clId="{80DE3360-542B-A542-A42B-1B053BDD5C8F}" dt="2024-08-25T20:16:45.693" v="420" actId="2696"/>
        <pc:sldMkLst>
          <pc:docMk/>
          <pc:sldMk cId="3515485555" sldId="393"/>
        </pc:sldMkLst>
      </pc:sldChg>
      <pc:sldChg chg="del">
        <pc:chgData name="Peixiang Zhao" userId="7edc51de-0ae1-42c0-bae2-7f1679fa739e" providerId="ADAL" clId="{80DE3360-542B-A542-A42B-1B053BDD5C8F}" dt="2024-08-25T20:16:45.970" v="421" actId="2696"/>
        <pc:sldMkLst>
          <pc:docMk/>
          <pc:sldMk cId="4249846144" sldId="394"/>
        </pc:sldMkLst>
      </pc:sldChg>
      <pc:sldChg chg="del">
        <pc:chgData name="Peixiang Zhao" userId="7edc51de-0ae1-42c0-bae2-7f1679fa739e" providerId="ADAL" clId="{80DE3360-542B-A542-A42B-1B053BDD5C8F}" dt="2024-08-25T20:16:46.211" v="422" actId="2696"/>
        <pc:sldMkLst>
          <pc:docMk/>
          <pc:sldMk cId="428572384" sldId="395"/>
        </pc:sldMkLst>
      </pc:sldChg>
      <pc:sldChg chg="del">
        <pc:chgData name="Peixiang Zhao" userId="7edc51de-0ae1-42c0-bae2-7f1679fa739e" providerId="ADAL" clId="{80DE3360-542B-A542-A42B-1B053BDD5C8F}" dt="2024-08-25T20:16:46.560" v="423" actId="2696"/>
        <pc:sldMkLst>
          <pc:docMk/>
          <pc:sldMk cId="570067280" sldId="396"/>
        </pc:sldMkLst>
      </pc:sldChg>
      <pc:sldChg chg="del">
        <pc:chgData name="Peixiang Zhao" userId="7edc51de-0ae1-42c0-bae2-7f1679fa739e" providerId="ADAL" clId="{80DE3360-542B-A542-A42B-1B053BDD5C8F}" dt="2024-08-25T20:16:47.053" v="424" actId="2696"/>
        <pc:sldMkLst>
          <pc:docMk/>
          <pc:sldMk cId="2610130367" sldId="397"/>
        </pc:sldMkLst>
      </pc:sldChg>
      <pc:sldChg chg="del">
        <pc:chgData name="Peixiang Zhao" userId="7edc51de-0ae1-42c0-bae2-7f1679fa739e" providerId="ADAL" clId="{80DE3360-542B-A542-A42B-1B053BDD5C8F}" dt="2024-08-25T20:16:47.641" v="425" actId="2696"/>
        <pc:sldMkLst>
          <pc:docMk/>
          <pc:sldMk cId="2217426974" sldId="398"/>
        </pc:sldMkLst>
      </pc:sldChg>
      <pc:sldChg chg="del">
        <pc:chgData name="Peixiang Zhao" userId="7edc51de-0ae1-42c0-bae2-7f1679fa739e" providerId="ADAL" clId="{80DE3360-542B-A542-A42B-1B053BDD5C8F}" dt="2024-08-25T20:16:48.166" v="426" actId="2696"/>
        <pc:sldMkLst>
          <pc:docMk/>
          <pc:sldMk cId="2876731221" sldId="399"/>
        </pc:sldMkLst>
      </pc:sldChg>
      <pc:sldChg chg="del">
        <pc:chgData name="Peixiang Zhao" userId="7edc51de-0ae1-42c0-bae2-7f1679fa739e" providerId="ADAL" clId="{80DE3360-542B-A542-A42B-1B053BDD5C8F}" dt="2024-08-25T20:16:48.792" v="427" actId="2696"/>
        <pc:sldMkLst>
          <pc:docMk/>
          <pc:sldMk cId="3771497068" sldId="400"/>
        </pc:sldMkLst>
      </pc:sldChg>
      <pc:sldChg chg="del">
        <pc:chgData name="Peixiang Zhao" userId="7edc51de-0ae1-42c0-bae2-7f1679fa739e" providerId="ADAL" clId="{80DE3360-542B-A542-A42B-1B053BDD5C8F}" dt="2024-08-25T20:16:49.123" v="428" actId="2696"/>
        <pc:sldMkLst>
          <pc:docMk/>
          <pc:sldMk cId="2070907910" sldId="401"/>
        </pc:sldMkLst>
      </pc:sldChg>
      <pc:sldChg chg="del">
        <pc:chgData name="Peixiang Zhao" userId="7edc51de-0ae1-42c0-bae2-7f1679fa739e" providerId="ADAL" clId="{80DE3360-542B-A542-A42B-1B053BDD5C8F}" dt="2024-08-25T20:16:49.972" v="429" actId="2696"/>
        <pc:sldMkLst>
          <pc:docMk/>
          <pc:sldMk cId="4118730110" sldId="402"/>
        </pc:sldMkLst>
      </pc:sldChg>
      <pc:sldChg chg="del">
        <pc:chgData name="Peixiang Zhao" userId="7edc51de-0ae1-42c0-bae2-7f1679fa739e" providerId="ADAL" clId="{80DE3360-542B-A542-A42B-1B053BDD5C8F}" dt="2024-08-25T20:16:50.325" v="430" actId="2696"/>
        <pc:sldMkLst>
          <pc:docMk/>
          <pc:sldMk cId="1206939591" sldId="403"/>
        </pc:sldMkLst>
      </pc:sldChg>
      <pc:sldChg chg="del">
        <pc:chgData name="Peixiang Zhao" userId="7edc51de-0ae1-42c0-bae2-7f1679fa739e" providerId="ADAL" clId="{80DE3360-542B-A542-A42B-1B053BDD5C8F}" dt="2024-08-25T20:16:50.666" v="431" actId="2696"/>
        <pc:sldMkLst>
          <pc:docMk/>
          <pc:sldMk cId="3875183031" sldId="404"/>
        </pc:sldMkLst>
      </pc:sldChg>
      <pc:sldChg chg="del">
        <pc:chgData name="Peixiang Zhao" userId="7edc51de-0ae1-42c0-bae2-7f1679fa739e" providerId="ADAL" clId="{80DE3360-542B-A542-A42B-1B053BDD5C8F}" dt="2024-08-25T20:16:51.081" v="432" actId="2696"/>
        <pc:sldMkLst>
          <pc:docMk/>
          <pc:sldMk cId="3059656123" sldId="405"/>
        </pc:sldMkLst>
      </pc:sldChg>
      <pc:sldChg chg="del">
        <pc:chgData name="Peixiang Zhao" userId="7edc51de-0ae1-42c0-bae2-7f1679fa739e" providerId="ADAL" clId="{80DE3360-542B-A542-A42B-1B053BDD5C8F}" dt="2024-08-25T20:16:51.623" v="433" actId="2696"/>
        <pc:sldMkLst>
          <pc:docMk/>
          <pc:sldMk cId="2530921382" sldId="406"/>
        </pc:sldMkLst>
      </pc:sldChg>
      <pc:sldChg chg="del">
        <pc:chgData name="Peixiang Zhao" userId="7edc51de-0ae1-42c0-bae2-7f1679fa739e" providerId="ADAL" clId="{80DE3360-542B-A542-A42B-1B053BDD5C8F}" dt="2024-08-25T20:16:52.072" v="434" actId="2696"/>
        <pc:sldMkLst>
          <pc:docMk/>
          <pc:sldMk cId="125326775" sldId="407"/>
        </pc:sldMkLst>
      </pc:sldChg>
    </pc:docChg>
  </pc:docChgLst>
  <pc:docChgLst>
    <pc:chgData name="Peixiang Zhao" userId="7edc51de-0ae1-42c0-bae2-7f1679fa739e" providerId="ADAL" clId="{DE7D4F86-9516-7649-BDC5-A26D94767058}"/>
    <pc:docChg chg="undo custSel addSld delSld modSld sldOrd">
      <pc:chgData name="Peixiang Zhao" userId="7edc51de-0ae1-42c0-bae2-7f1679fa739e" providerId="ADAL" clId="{DE7D4F86-9516-7649-BDC5-A26D94767058}" dt="2024-08-11T20:00:12.147" v="3838" actId="20577"/>
      <pc:docMkLst>
        <pc:docMk/>
      </pc:docMkLst>
      <pc:sldChg chg="addSp delSp modSp mod">
        <pc:chgData name="Peixiang Zhao" userId="7edc51de-0ae1-42c0-bae2-7f1679fa739e" providerId="ADAL" clId="{DE7D4F86-9516-7649-BDC5-A26D94767058}" dt="2024-07-30T21:44:17.726" v="185" actId="2711"/>
        <pc:sldMkLst>
          <pc:docMk/>
          <pc:sldMk cId="3655890674" sldId="331"/>
        </pc:sldMkLst>
        <pc:spChg chg="mod">
          <ac:chgData name="Peixiang Zhao" userId="7edc51de-0ae1-42c0-bae2-7f1679fa739e" providerId="ADAL" clId="{DE7D4F86-9516-7649-BDC5-A26D94767058}" dt="2024-07-30T21:39:10.304" v="48" actId="207"/>
          <ac:spMkLst>
            <pc:docMk/>
            <pc:sldMk cId="3655890674" sldId="331"/>
            <ac:spMk id="2" creationId="{5A3AE0B3-A608-4E49-B60A-ACF68984B0E3}"/>
          </ac:spMkLst>
        </pc:spChg>
        <pc:spChg chg="add del mod">
          <ac:chgData name="Peixiang Zhao" userId="7edc51de-0ae1-42c0-bae2-7f1679fa739e" providerId="ADAL" clId="{DE7D4F86-9516-7649-BDC5-A26D94767058}" dt="2024-07-30T21:42:57.499" v="180" actId="1036"/>
          <ac:spMkLst>
            <pc:docMk/>
            <pc:sldMk cId="3655890674" sldId="331"/>
            <ac:spMk id="3" creationId="{A2B2D305-A779-D840-82AA-5D004DB949F8}"/>
          </ac:spMkLst>
        </pc:spChg>
        <pc:spChg chg="mod">
          <ac:chgData name="Peixiang Zhao" userId="7edc51de-0ae1-42c0-bae2-7f1679fa739e" providerId="ADAL" clId="{DE7D4F86-9516-7649-BDC5-A26D94767058}" dt="2024-07-30T21:43:50.467" v="184" actId="207"/>
          <ac:spMkLst>
            <pc:docMk/>
            <pc:sldMk cId="3655890674" sldId="331"/>
            <ac:spMk id="4" creationId="{784B99D3-D0C3-F1CD-896F-8AABFAB2055A}"/>
          </ac:spMkLst>
        </pc:spChg>
        <pc:spChg chg="add del mod">
          <ac:chgData name="Peixiang Zhao" userId="7edc51de-0ae1-42c0-bae2-7f1679fa739e" providerId="ADAL" clId="{DE7D4F86-9516-7649-BDC5-A26D94767058}" dt="2024-07-30T21:40:05.674" v="66" actId="478"/>
          <ac:spMkLst>
            <pc:docMk/>
            <pc:sldMk cId="3655890674" sldId="331"/>
            <ac:spMk id="5" creationId="{46C99D13-D730-9620-D445-3837EDCFB9FD}"/>
          </ac:spMkLst>
        </pc:spChg>
        <pc:spChg chg="mod">
          <ac:chgData name="Peixiang Zhao" userId="7edc51de-0ae1-42c0-bae2-7f1679fa739e" providerId="ADAL" clId="{DE7D4F86-9516-7649-BDC5-A26D94767058}" dt="2024-07-30T21:44:17.726" v="185" actId="2711"/>
          <ac:spMkLst>
            <pc:docMk/>
            <pc:sldMk cId="3655890674" sldId="331"/>
            <ac:spMk id="6" creationId="{5146C1FB-8985-2749-98D3-D6D5C11F7176}"/>
          </ac:spMkLst>
        </pc:spChg>
      </pc:sldChg>
      <pc:sldChg chg="addSp modSp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3411605036" sldId="347"/>
        </pc:sldMkLst>
        <pc:spChg chg="mod">
          <ac:chgData name="Peixiang Zhao" userId="7edc51de-0ae1-42c0-bae2-7f1679fa739e" providerId="ADAL" clId="{DE7D4F86-9516-7649-BDC5-A26D94767058}" dt="2024-07-31T21:51:56.293" v="496" actId="20577"/>
          <ac:spMkLst>
            <pc:docMk/>
            <pc:sldMk cId="3411605036" sldId="347"/>
            <ac:spMk id="2" creationId="{1E009DC2-F2FE-2D4D-9DE9-8337F6E53744}"/>
          </ac:spMkLst>
        </pc:spChg>
        <pc:spChg chg="mod">
          <ac:chgData name="Peixiang Zhao" userId="7edc51de-0ae1-42c0-bae2-7f1679fa739e" providerId="ADAL" clId="{DE7D4F86-9516-7649-BDC5-A26D94767058}" dt="2024-07-31T22:00:28.509" v="593" actId="6549"/>
          <ac:spMkLst>
            <pc:docMk/>
            <pc:sldMk cId="3411605036" sldId="347"/>
            <ac:spMk id="3" creationId="{8B6E4D65-5580-C342-86BD-C55AFA1D9FD6}"/>
          </ac:spMkLst>
        </pc:spChg>
        <pc:picChg chg="add">
          <ac:chgData name="Peixiang Zhao" userId="7edc51de-0ae1-42c0-bae2-7f1679fa739e" providerId="ADAL" clId="{DE7D4F86-9516-7649-BDC5-A26D94767058}" dt="2024-07-31T22:00:55.728" v="594"/>
          <ac:picMkLst>
            <pc:docMk/>
            <pc:sldMk cId="3411605036" sldId="347"/>
            <ac:picMk id="1026" creationId="{FE023283-C2AF-2237-88B6-A3C046D84757}"/>
          </ac:picMkLst>
        </pc:picChg>
      </pc:sldChg>
      <pc:sldChg chg="modSp del">
        <pc:chgData name="Peixiang Zhao" userId="7edc51de-0ae1-42c0-bae2-7f1679fa739e" providerId="ADAL" clId="{DE7D4F86-9516-7649-BDC5-A26D94767058}" dt="2024-07-30T21:49:40.802" v="194" actId="2696"/>
        <pc:sldMkLst>
          <pc:docMk/>
          <pc:sldMk cId="3529227564" sldId="348"/>
        </pc:sldMkLst>
        <pc:graphicFrameChg chg="mod">
          <ac:chgData name="Peixiang Zhao" userId="7edc51de-0ae1-42c0-bae2-7f1679fa739e" providerId="ADAL" clId="{DE7D4F86-9516-7649-BDC5-A26D94767058}" dt="2024-07-30T21:49:32.668" v="191"/>
          <ac:graphicFrameMkLst>
            <pc:docMk/>
            <pc:sldMk cId="3529227564" sldId="348"/>
            <ac:graphicFrameMk id="2" creationId="{81CC7551-E14D-0D70-B4C1-A3AFCC4FBD3B}"/>
          </ac:graphicFrameMkLst>
        </pc:graphicFrameChg>
      </pc:sldChg>
      <pc:sldChg chg="modSp mod">
        <pc:chgData name="Peixiang Zhao" userId="7edc51de-0ae1-42c0-bae2-7f1679fa739e" providerId="ADAL" clId="{DE7D4F86-9516-7649-BDC5-A26D94767058}" dt="2024-08-03T16:49:37.403" v="748" actId="20577"/>
        <pc:sldMkLst>
          <pc:docMk/>
          <pc:sldMk cId="3912695255" sldId="349"/>
        </pc:sldMkLst>
        <pc:spChg chg="mod">
          <ac:chgData name="Peixiang Zhao" userId="7edc51de-0ae1-42c0-bae2-7f1679fa739e" providerId="ADAL" clId="{DE7D4F86-9516-7649-BDC5-A26D94767058}" dt="2024-07-30T21:51:55.975" v="214" actId="20577"/>
          <ac:spMkLst>
            <pc:docMk/>
            <pc:sldMk cId="3912695255" sldId="349"/>
            <ac:spMk id="2" creationId="{BF71397D-1759-122C-1973-33C37F4947F1}"/>
          </ac:spMkLst>
        </pc:spChg>
        <pc:spChg chg="mod">
          <ac:chgData name="Peixiang Zhao" userId="7edc51de-0ae1-42c0-bae2-7f1679fa739e" providerId="ADAL" clId="{DE7D4F86-9516-7649-BDC5-A26D94767058}" dt="2024-08-03T16:49:37.403" v="748" actId="20577"/>
          <ac:spMkLst>
            <pc:docMk/>
            <pc:sldMk cId="3912695255" sldId="349"/>
            <ac:spMk id="3" creationId="{4A5A8B2E-3E21-4A61-156E-EF6FB4B5948F}"/>
          </ac:spMkLst>
        </pc:spChg>
      </pc:sldChg>
      <pc:sldChg chg="addSp modSp new mod">
        <pc:chgData name="Peixiang Zhao" userId="7edc51de-0ae1-42c0-bae2-7f1679fa739e" providerId="ADAL" clId="{DE7D4F86-9516-7649-BDC5-A26D94767058}" dt="2024-07-30T21:49:38.921" v="193" actId="1076"/>
        <pc:sldMkLst>
          <pc:docMk/>
          <pc:sldMk cId="2088658861" sldId="350"/>
        </pc:sldMkLst>
        <pc:spChg chg="add mod">
          <ac:chgData name="Peixiang Zhao" userId="7edc51de-0ae1-42c0-bae2-7f1679fa739e" providerId="ADAL" clId="{DE7D4F86-9516-7649-BDC5-A26D94767058}" dt="2024-07-30T21:49:28.767" v="190" actId="1076"/>
          <ac:spMkLst>
            <pc:docMk/>
            <pc:sldMk cId="2088658861" sldId="350"/>
            <ac:spMk id="2" creationId="{E38D9C5B-C3E9-F387-600A-44189708F8A8}"/>
          </ac:spMkLst>
        </pc:spChg>
        <pc:spChg chg="add mod">
          <ac:chgData name="Peixiang Zhao" userId="7edc51de-0ae1-42c0-bae2-7f1679fa739e" providerId="ADAL" clId="{DE7D4F86-9516-7649-BDC5-A26D94767058}" dt="2024-07-30T21:49:35.175" v="192"/>
          <ac:spMkLst>
            <pc:docMk/>
            <pc:sldMk cId="2088658861" sldId="350"/>
            <ac:spMk id="4" creationId="{111139DF-1FF5-ABDE-9F91-8E666E5E0968}"/>
          </ac:spMkLst>
        </pc:spChg>
        <pc:spChg chg="add mod">
          <ac:chgData name="Peixiang Zhao" userId="7edc51de-0ae1-42c0-bae2-7f1679fa739e" providerId="ADAL" clId="{DE7D4F86-9516-7649-BDC5-A26D94767058}" dt="2024-07-30T21:49:35.175" v="192"/>
          <ac:spMkLst>
            <pc:docMk/>
            <pc:sldMk cId="2088658861" sldId="350"/>
            <ac:spMk id="5" creationId="{0570FD43-4121-ED7D-F41C-D20DDC8676E6}"/>
          </ac:spMkLst>
        </pc:spChg>
        <pc:grpChg chg="add mod">
          <ac:chgData name="Peixiang Zhao" userId="7edc51de-0ae1-42c0-bae2-7f1679fa739e" providerId="ADAL" clId="{DE7D4F86-9516-7649-BDC5-A26D94767058}" dt="2024-07-30T21:49:38.921" v="193" actId="1076"/>
          <ac:grpSpMkLst>
            <pc:docMk/>
            <pc:sldMk cId="2088658861" sldId="350"/>
            <ac:grpSpMk id="3" creationId="{847623CE-5300-5F12-543B-DBFBE8D6CD7B}"/>
          </ac:grpSpMkLst>
        </pc:grpChg>
      </pc:sldChg>
      <pc:sldChg chg="addSp delSp modSp new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2244379883" sldId="351"/>
        </pc:sldMkLst>
        <pc:spChg chg="mod">
          <ac:chgData name="Peixiang Zhao" userId="7edc51de-0ae1-42c0-bae2-7f1679fa739e" providerId="ADAL" clId="{DE7D4F86-9516-7649-BDC5-A26D94767058}" dt="2024-07-31T21:45:26.209" v="452" actId="20577"/>
          <ac:spMkLst>
            <pc:docMk/>
            <pc:sldMk cId="2244379883" sldId="351"/>
            <ac:spMk id="2" creationId="{4CDC24C0-970A-C36B-2B3D-6F7A12C40E16}"/>
          </ac:spMkLst>
        </pc:spChg>
        <pc:spChg chg="del">
          <ac:chgData name="Peixiang Zhao" userId="7edc51de-0ae1-42c0-bae2-7f1679fa739e" providerId="ADAL" clId="{DE7D4F86-9516-7649-BDC5-A26D94767058}" dt="2024-07-31T21:47:23.551" v="465" actId="478"/>
          <ac:spMkLst>
            <pc:docMk/>
            <pc:sldMk cId="2244379883" sldId="351"/>
            <ac:spMk id="3" creationId="{5E9DEDD0-DBD1-A646-AB68-8602027086B8}"/>
          </ac:spMkLst>
        </pc:spChg>
        <pc:spChg chg="add mod">
          <ac:chgData name="Peixiang Zhao" userId="7edc51de-0ae1-42c0-bae2-7f1679fa739e" providerId="ADAL" clId="{DE7D4F86-9516-7649-BDC5-A26D94767058}" dt="2024-08-01T01:01:37.087" v="655" actId="1038"/>
          <ac:spMkLst>
            <pc:docMk/>
            <pc:sldMk cId="2244379883" sldId="351"/>
            <ac:spMk id="11" creationId="{817BA8F6-0763-C640-03EC-339DD1E19266}"/>
          </ac:spMkLst>
        </pc:spChg>
        <pc:picChg chg="add mod">
          <ac:chgData name="Peixiang Zhao" userId="7edc51de-0ae1-42c0-bae2-7f1679fa739e" providerId="ADAL" clId="{DE7D4F86-9516-7649-BDC5-A26D94767058}" dt="2024-07-31T21:44:48.059" v="436"/>
          <ac:picMkLst>
            <pc:docMk/>
            <pc:sldMk cId="2244379883" sldId="351"/>
            <ac:picMk id="5" creationId="{5F33254F-B0FC-460F-DBE7-93F06BDB295A}"/>
          </ac:picMkLst>
        </pc:picChg>
        <pc:picChg chg="add mod">
          <ac:chgData name="Peixiang Zhao" userId="7edc51de-0ae1-42c0-bae2-7f1679fa739e" providerId="ADAL" clId="{DE7D4F86-9516-7649-BDC5-A26D94767058}" dt="2024-07-31T21:44:48.059" v="436"/>
          <ac:picMkLst>
            <pc:docMk/>
            <pc:sldMk cId="2244379883" sldId="351"/>
            <ac:picMk id="6" creationId="{27168B45-75E2-EA22-A175-B0FBECE64B94}"/>
          </ac:picMkLst>
        </pc:picChg>
        <pc:picChg chg="add mod">
          <ac:chgData name="Peixiang Zhao" userId="7edc51de-0ae1-42c0-bae2-7f1679fa739e" providerId="ADAL" clId="{DE7D4F86-9516-7649-BDC5-A26D94767058}" dt="2024-07-31T21:44:48.059" v="436"/>
          <ac:picMkLst>
            <pc:docMk/>
            <pc:sldMk cId="2244379883" sldId="351"/>
            <ac:picMk id="7" creationId="{91D87ABC-A73E-DAEA-6077-CB916477401F}"/>
          </ac:picMkLst>
        </pc:picChg>
        <pc:picChg chg="add mod">
          <ac:chgData name="Peixiang Zhao" userId="7edc51de-0ae1-42c0-bae2-7f1679fa739e" providerId="ADAL" clId="{DE7D4F86-9516-7649-BDC5-A26D94767058}" dt="2024-07-31T21:47:43.726" v="476" actId="1038"/>
          <ac:picMkLst>
            <pc:docMk/>
            <pc:sldMk cId="2244379883" sldId="351"/>
            <ac:picMk id="8" creationId="{B71A5B9F-39C8-DD41-3D88-93497DD82026}"/>
          </ac:picMkLst>
        </pc:picChg>
        <pc:picChg chg="add mod">
          <ac:chgData name="Peixiang Zhao" userId="7edc51de-0ae1-42c0-bae2-7f1679fa739e" providerId="ADAL" clId="{DE7D4F86-9516-7649-BDC5-A26D94767058}" dt="2024-07-31T21:47:28.085" v="466" actId="1076"/>
          <ac:picMkLst>
            <pc:docMk/>
            <pc:sldMk cId="2244379883" sldId="351"/>
            <ac:picMk id="9" creationId="{E1966FF5-9685-7F47-7532-126AEF14885C}"/>
          </ac:picMkLst>
        </pc:picChg>
        <pc:picChg chg="add mod">
          <ac:chgData name="Peixiang Zhao" userId="7edc51de-0ae1-42c0-bae2-7f1679fa739e" providerId="ADAL" clId="{DE7D4F86-9516-7649-BDC5-A26D94767058}" dt="2024-07-31T21:47:58.443" v="479" actId="1076"/>
          <ac:picMkLst>
            <pc:docMk/>
            <pc:sldMk cId="2244379883" sldId="351"/>
            <ac:picMk id="10" creationId="{5AAD7CCF-7E0F-E518-CD9A-4D7FA1F40E7B}"/>
          </ac:picMkLst>
        </pc:picChg>
      </pc:sldChg>
      <pc:sldChg chg="modSp add mod">
        <pc:chgData name="Peixiang Zhao" userId="7edc51de-0ae1-42c0-bae2-7f1679fa739e" providerId="ADAL" clId="{DE7D4F86-9516-7649-BDC5-A26D94767058}" dt="2024-08-06T20:31:16.781" v="2421" actId="113"/>
        <pc:sldMkLst>
          <pc:docMk/>
          <pc:sldMk cId="2486528479" sldId="352"/>
        </pc:sldMkLst>
        <pc:spChg chg="mod">
          <ac:chgData name="Peixiang Zhao" userId="7edc51de-0ae1-42c0-bae2-7f1679fa739e" providerId="ADAL" clId="{DE7D4F86-9516-7649-BDC5-A26D94767058}" dt="2024-08-06T20:23:18.110" v="1869" actId="20577"/>
          <ac:spMkLst>
            <pc:docMk/>
            <pc:sldMk cId="2486528479" sldId="352"/>
            <ac:spMk id="2" creationId="{1E009DC2-F2FE-2D4D-9DE9-8337F6E53744}"/>
          </ac:spMkLst>
        </pc:spChg>
        <pc:spChg chg="mod">
          <ac:chgData name="Peixiang Zhao" userId="7edc51de-0ae1-42c0-bae2-7f1679fa739e" providerId="ADAL" clId="{DE7D4F86-9516-7649-BDC5-A26D94767058}" dt="2024-08-06T20:31:16.781" v="2421" actId="113"/>
          <ac:spMkLst>
            <pc:docMk/>
            <pc:sldMk cId="2486528479" sldId="352"/>
            <ac:spMk id="3" creationId="{8B6E4D65-5580-C342-86BD-C55AFA1D9FD6}"/>
          </ac:spMkLst>
        </pc:spChg>
      </pc:sldChg>
      <pc:sldChg chg="addSp delSp modSp new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623083903" sldId="353"/>
        </pc:sldMkLst>
        <pc:spChg chg="mod">
          <ac:chgData name="Peixiang Zhao" userId="7edc51de-0ae1-42c0-bae2-7f1679fa739e" providerId="ADAL" clId="{DE7D4F86-9516-7649-BDC5-A26D94767058}" dt="2024-07-31T22:01:49.886" v="607"/>
          <ac:spMkLst>
            <pc:docMk/>
            <pc:sldMk cId="623083903" sldId="353"/>
            <ac:spMk id="2" creationId="{D5C1C86B-3D51-C45C-673D-88CDBA39FD4B}"/>
          </ac:spMkLst>
        </pc:spChg>
        <pc:spChg chg="del">
          <ac:chgData name="Peixiang Zhao" userId="7edc51de-0ae1-42c0-bae2-7f1679fa739e" providerId="ADAL" clId="{DE7D4F86-9516-7649-BDC5-A26D94767058}" dt="2024-07-31T22:01:07.765" v="596" actId="478"/>
          <ac:spMkLst>
            <pc:docMk/>
            <pc:sldMk cId="623083903" sldId="353"/>
            <ac:spMk id="3" creationId="{8129F544-E581-7043-4F50-C391F9CEF496}"/>
          </ac:spMkLst>
        </pc:spChg>
        <pc:picChg chg="add mod">
          <ac:chgData name="Peixiang Zhao" userId="7edc51de-0ae1-42c0-bae2-7f1679fa739e" providerId="ADAL" clId="{DE7D4F86-9516-7649-BDC5-A26D94767058}" dt="2024-07-31T22:01:13.329" v="606" actId="1035"/>
          <ac:picMkLst>
            <pc:docMk/>
            <pc:sldMk cId="623083903" sldId="353"/>
            <ac:picMk id="2050" creationId="{8159CDAA-AC00-5E52-0D8C-84A94D437E13}"/>
          </ac:picMkLst>
        </pc:picChg>
      </pc:sldChg>
      <pc:sldChg chg="addSp modSp new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2661414197" sldId="354"/>
        </pc:sldMkLst>
        <pc:spChg chg="mod">
          <ac:chgData name="Peixiang Zhao" userId="7edc51de-0ae1-42c0-bae2-7f1679fa739e" providerId="ADAL" clId="{DE7D4F86-9516-7649-BDC5-A26D94767058}" dt="2024-08-01T12:41:44.969" v="672" actId="20577"/>
          <ac:spMkLst>
            <pc:docMk/>
            <pc:sldMk cId="2661414197" sldId="354"/>
            <ac:spMk id="2" creationId="{BC331A25-36C7-7A5A-2EB6-C99C723FD3D2}"/>
          </ac:spMkLst>
        </pc:spChg>
        <pc:spChg chg="mod">
          <ac:chgData name="Peixiang Zhao" userId="7edc51de-0ae1-42c0-bae2-7f1679fa739e" providerId="ADAL" clId="{DE7D4F86-9516-7649-BDC5-A26D94767058}" dt="2024-08-03T16:36:10.638" v="715" actId="207"/>
          <ac:spMkLst>
            <pc:docMk/>
            <pc:sldMk cId="2661414197" sldId="354"/>
            <ac:spMk id="3" creationId="{052D0007-1E19-F14E-4FAC-979DD9BE0111}"/>
          </ac:spMkLst>
        </pc:spChg>
        <pc:picChg chg="add mod">
          <ac:chgData name="Peixiang Zhao" userId="7edc51de-0ae1-42c0-bae2-7f1679fa739e" providerId="ADAL" clId="{DE7D4F86-9516-7649-BDC5-A26D94767058}" dt="2024-08-01T12:42:10.171" v="676" actId="14100"/>
          <ac:picMkLst>
            <pc:docMk/>
            <pc:sldMk cId="2661414197" sldId="354"/>
            <ac:picMk id="5" creationId="{67E8CC40-C52F-056B-1C6F-4965B155E336}"/>
          </ac:picMkLst>
        </pc:picChg>
      </pc:sldChg>
      <pc:sldChg chg="addSp delSp modSp add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3543121529" sldId="355"/>
        </pc:sldMkLst>
        <pc:spChg chg="mod">
          <ac:chgData name="Peixiang Zhao" userId="7edc51de-0ae1-42c0-bae2-7f1679fa739e" providerId="ADAL" clId="{DE7D4F86-9516-7649-BDC5-A26D94767058}" dt="2024-08-03T16:40:07.739" v="742" actId="20577"/>
          <ac:spMkLst>
            <pc:docMk/>
            <pc:sldMk cId="3543121529" sldId="355"/>
            <ac:spMk id="2" creationId="{D5C1C86B-3D51-C45C-673D-88CDBA39FD4B}"/>
          </ac:spMkLst>
        </pc:spChg>
        <pc:picChg chg="add mod">
          <ac:chgData name="Peixiang Zhao" userId="7edc51de-0ae1-42c0-bae2-7f1679fa739e" providerId="ADAL" clId="{DE7D4F86-9516-7649-BDC5-A26D94767058}" dt="2024-08-03T16:40:25.114" v="745" actId="14100"/>
          <ac:picMkLst>
            <pc:docMk/>
            <pc:sldMk cId="3543121529" sldId="355"/>
            <ac:picMk id="3" creationId="{86B190C8-D720-8081-EF3D-D99287C662DF}"/>
          </ac:picMkLst>
        </pc:picChg>
        <pc:picChg chg="del">
          <ac:chgData name="Peixiang Zhao" userId="7edc51de-0ae1-42c0-bae2-7f1679fa739e" providerId="ADAL" clId="{DE7D4F86-9516-7649-BDC5-A26D94767058}" dt="2024-08-03T16:40:12.809" v="743" actId="478"/>
          <ac:picMkLst>
            <pc:docMk/>
            <pc:sldMk cId="3543121529" sldId="355"/>
            <ac:picMk id="2050" creationId="{8159CDAA-AC00-5E52-0D8C-84A94D437E13}"/>
          </ac:picMkLst>
        </pc:picChg>
      </pc:sldChg>
      <pc:sldChg chg="addSp delSp modSp add mod">
        <pc:chgData name="Peixiang Zhao" userId="7edc51de-0ae1-42c0-bae2-7f1679fa739e" providerId="ADAL" clId="{DE7D4F86-9516-7649-BDC5-A26D94767058}" dt="2024-08-11T19:53:32.519" v="3829" actId="20577"/>
        <pc:sldMkLst>
          <pc:docMk/>
          <pc:sldMk cId="2155373378" sldId="356"/>
        </pc:sldMkLst>
        <pc:spChg chg="mod">
          <ac:chgData name="Peixiang Zhao" userId="7edc51de-0ae1-42c0-bae2-7f1679fa739e" providerId="ADAL" clId="{DE7D4F86-9516-7649-BDC5-A26D94767058}" dt="2024-08-11T19:53:32.519" v="3829" actId="20577"/>
          <ac:spMkLst>
            <pc:docMk/>
            <pc:sldMk cId="2155373378" sldId="356"/>
            <ac:spMk id="3" creationId="{4A5A8B2E-3E21-4A61-156E-EF6FB4B5948F}"/>
          </ac:spMkLst>
        </pc:spChg>
        <pc:spChg chg="add del">
          <ac:chgData name="Peixiang Zhao" userId="7edc51de-0ae1-42c0-bae2-7f1679fa739e" providerId="ADAL" clId="{DE7D4F86-9516-7649-BDC5-A26D94767058}" dt="2024-08-03T16:52:40.589" v="845" actId="22"/>
          <ac:spMkLst>
            <pc:docMk/>
            <pc:sldMk cId="2155373378" sldId="356"/>
            <ac:spMk id="6" creationId="{2A53E6AE-A55A-4AE7-318D-1DBD19745D34}"/>
          </ac:spMkLst>
        </pc:spChg>
      </pc:sldChg>
      <pc:sldChg chg="modSp add mod ord">
        <pc:chgData name="Peixiang Zhao" userId="7edc51de-0ae1-42c0-bae2-7f1679fa739e" providerId="ADAL" clId="{DE7D4F86-9516-7649-BDC5-A26D94767058}" dt="2024-08-11T19:54:54.045" v="3833" actId="20577"/>
        <pc:sldMkLst>
          <pc:docMk/>
          <pc:sldMk cId="3677802003" sldId="357"/>
        </pc:sldMkLst>
        <pc:spChg chg="mod">
          <ac:chgData name="Peixiang Zhao" userId="7edc51de-0ae1-42c0-bae2-7f1679fa739e" providerId="ADAL" clId="{DE7D4F86-9516-7649-BDC5-A26D94767058}" dt="2024-08-03T16:52:51.792" v="863" actId="20577"/>
          <ac:spMkLst>
            <pc:docMk/>
            <pc:sldMk cId="3677802003" sldId="357"/>
            <ac:spMk id="2" creationId="{BF71397D-1759-122C-1973-33C37F4947F1}"/>
          </ac:spMkLst>
        </pc:spChg>
        <pc:spChg chg="mod">
          <ac:chgData name="Peixiang Zhao" userId="7edc51de-0ae1-42c0-bae2-7f1679fa739e" providerId="ADAL" clId="{DE7D4F86-9516-7649-BDC5-A26D94767058}" dt="2024-08-11T19:54:54.045" v="3833" actId="20577"/>
          <ac:spMkLst>
            <pc:docMk/>
            <pc:sldMk cId="3677802003" sldId="357"/>
            <ac:spMk id="3" creationId="{4A5A8B2E-3E21-4A61-156E-EF6FB4B5948F}"/>
          </ac:spMkLst>
        </pc:spChg>
      </pc:sldChg>
      <pc:sldChg chg="addSp delSp modSp new mod">
        <pc:chgData name="Peixiang Zhao" userId="7edc51de-0ae1-42c0-bae2-7f1679fa739e" providerId="ADAL" clId="{DE7D4F86-9516-7649-BDC5-A26D94767058}" dt="2024-08-11T20:00:12.147" v="3838" actId="20577"/>
        <pc:sldMkLst>
          <pc:docMk/>
          <pc:sldMk cId="1201183441" sldId="358"/>
        </pc:sldMkLst>
        <pc:spChg chg="mod">
          <ac:chgData name="Peixiang Zhao" userId="7edc51de-0ae1-42c0-bae2-7f1679fa739e" providerId="ADAL" clId="{DE7D4F86-9516-7649-BDC5-A26D94767058}" dt="2024-08-03T17:08:15.408" v="1222" actId="255"/>
          <ac:spMkLst>
            <pc:docMk/>
            <pc:sldMk cId="1201183441" sldId="358"/>
            <ac:spMk id="2" creationId="{41C62819-63C3-FF3E-423D-A9B14C94F36B}"/>
          </ac:spMkLst>
        </pc:spChg>
        <pc:spChg chg="mod">
          <ac:chgData name="Peixiang Zhao" userId="7edc51de-0ae1-42c0-bae2-7f1679fa739e" providerId="ADAL" clId="{DE7D4F86-9516-7649-BDC5-A26D94767058}" dt="2024-08-11T20:00:12.147" v="3838" actId="20577"/>
          <ac:spMkLst>
            <pc:docMk/>
            <pc:sldMk cId="1201183441" sldId="358"/>
            <ac:spMk id="3" creationId="{B2D2A039-1D85-3494-B0F3-292C445AB7C1}"/>
          </ac:spMkLst>
        </pc:spChg>
        <pc:picChg chg="add del mod">
          <ac:chgData name="Peixiang Zhao" userId="7edc51de-0ae1-42c0-bae2-7f1679fa739e" providerId="ADAL" clId="{DE7D4F86-9516-7649-BDC5-A26D94767058}" dt="2024-08-03T18:27:42.507" v="1250" actId="478"/>
          <ac:picMkLst>
            <pc:docMk/>
            <pc:sldMk cId="1201183441" sldId="358"/>
            <ac:picMk id="5" creationId="{D64E127B-80FA-59F8-A834-0260DA30279A}"/>
          </ac:picMkLst>
        </pc:picChg>
      </pc:sldChg>
      <pc:sldChg chg="modSp add mod modNotesTx">
        <pc:chgData name="Peixiang Zhao" userId="7edc51de-0ae1-42c0-bae2-7f1679fa739e" providerId="ADAL" clId="{DE7D4F86-9516-7649-BDC5-A26D94767058}" dt="2024-08-03T18:40:55.635" v="1517" actId="20577"/>
        <pc:sldMkLst>
          <pc:docMk/>
          <pc:sldMk cId="2639037681" sldId="359"/>
        </pc:sldMkLst>
        <pc:spChg chg="mod">
          <ac:chgData name="Peixiang Zhao" userId="7edc51de-0ae1-42c0-bae2-7f1679fa739e" providerId="ADAL" clId="{DE7D4F86-9516-7649-BDC5-A26D94767058}" dt="2024-08-03T18:37:55.125" v="1356" actId="207"/>
          <ac:spMkLst>
            <pc:docMk/>
            <pc:sldMk cId="2639037681" sldId="359"/>
            <ac:spMk id="3" creationId="{B2D2A039-1D85-3494-B0F3-292C445AB7C1}"/>
          </ac:spMkLst>
        </pc:spChg>
      </pc:sldChg>
      <pc:sldChg chg="addSp delSp modSp add">
        <pc:chgData name="Peixiang Zhao" userId="7edc51de-0ae1-42c0-bae2-7f1679fa739e" providerId="ADAL" clId="{DE7D4F86-9516-7649-BDC5-A26D94767058}" dt="2024-08-03T18:51:13.640" v="1526" actId="1076"/>
        <pc:sldMkLst>
          <pc:docMk/>
          <pc:sldMk cId="2126319796" sldId="360"/>
        </pc:sldMkLst>
        <pc:spChg chg="del">
          <ac:chgData name="Peixiang Zhao" userId="7edc51de-0ae1-42c0-bae2-7f1679fa739e" providerId="ADAL" clId="{DE7D4F86-9516-7649-BDC5-A26D94767058}" dt="2024-08-03T18:48:12.633" v="1519" actId="478"/>
          <ac:spMkLst>
            <pc:docMk/>
            <pc:sldMk cId="2126319796" sldId="360"/>
            <ac:spMk id="3" creationId="{B2D2A039-1D85-3494-B0F3-292C445AB7C1}"/>
          </ac:spMkLst>
        </pc:spChg>
        <pc:spChg chg="add del mod">
          <ac:chgData name="Peixiang Zhao" userId="7edc51de-0ae1-42c0-bae2-7f1679fa739e" providerId="ADAL" clId="{DE7D4F86-9516-7649-BDC5-A26D94767058}" dt="2024-08-03T18:48:15.288" v="1520" actId="478"/>
          <ac:spMkLst>
            <pc:docMk/>
            <pc:sldMk cId="2126319796" sldId="360"/>
            <ac:spMk id="5" creationId="{CBA8C669-3F14-7918-E2E6-312C6BB3B326}"/>
          </ac:spMkLst>
        </pc:spChg>
        <pc:picChg chg="add mod">
          <ac:chgData name="Peixiang Zhao" userId="7edc51de-0ae1-42c0-bae2-7f1679fa739e" providerId="ADAL" clId="{DE7D4F86-9516-7649-BDC5-A26D94767058}" dt="2024-08-03T18:51:13.640" v="1526" actId="1076"/>
          <ac:picMkLst>
            <pc:docMk/>
            <pc:sldMk cId="2126319796" sldId="360"/>
            <ac:picMk id="6" creationId="{3477C3E8-D688-D90F-3014-BF1FBDCB4718}"/>
          </ac:picMkLst>
        </pc:picChg>
      </pc:sldChg>
      <pc:sldChg chg="addSp delSp modSp new mod">
        <pc:chgData name="Peixiang Zhao" userId="7edc51de-0ae1-42c0-bae2-7f1679fa739e" providerId="ADAL" clId="{DE7D4F86-9516-7649-BDC5-A26D94767058}" dt="2024-08-03T18:58:29.622" v="1610" actId="1038"/>
        <pc:sldMkLst>
          <pc:docMk/>
          <pc:sldMk cId="312841170" sldId="361"/>
        </pc:sldMkLst>
        <pc:spChg chg="mod">
          <ac:chgData name="Peixiang Zhao" userId="7edc51de-0ae1-42c0-bae2-7f1679fa739e" providerId="ADAL" clId="{DE7D4F86-9516-7649-BDC5-A26D94767058}" dt="2024-08-03T18:54:20.896" v="1557" actId="20577"/>
          <ac:spMkLst>
            <pc:docMk/>
            <pc:sldMk cId="312841170" sldId="361"/>
            <ac:spMk id="2" creationId="{9E504D6A-83B0-1883-8233-4986BF56250A}"/>
          </ac:spMkLst>
        </pc:spChg>
        <pc:spChg chg="del">
          <ac:chgData name="Peixiang Zhao" userId="7edc51de-0ae1-42c0-bae2-7f1679fa739e" providerId="ADAL" clId="{DE7D4F86-9516-7649-BDC5-A26D94767058}" dt="2024-08-03T18:54:33.939" v="1558" actId="478"/>
          <ac:spMkLst>
            <pc:docMk/>
            <pc:sldMk cId="312841170" sldId="361"/>
            <ac:spMk id="3" creationId="{4C2840DC-9318-B73E-0A41-F4F36758D36B}"/>
          </ac:spMkLst>
        </pc:spChg>
        <pc:spChg chg="add mod">
          <ac:chgData name="Peixiang Zhao" userId="7edc51de-0ae1-42c0-bae2-7f1679fa739e" providerId="ADAL" clId="{DE7D4F86-9516-7649-BDC5-A26D94767058}" dt="2024-08-03T18:54:45.281" v="1560" actId="207"/>
          <ac:spMkLst>
            <pc:docMk/>
            <pc:sldMk cId="312841170" sldId="361"/>
            <ac:spMk id="9" creationId="{20065B68-DFFA-98E0-944D-CDCCDD53234C}"/>
          </ac:spMkLst>
        </pc:spChg>
        <pc:spChg chg="add mod">
          <ac:chgData name="Peixiang Zhao" userId="7edc51de-0ae1-42c0-bae2-7f1679fa739e" providerId="ADAL" clId="{DE7D4F86-9516-7649-BDC5-A26D94767058}" dt="2024-08-03T18:54:45.281" v="1560" actId="207"/>
          <ac:spMkLst>
            <pc:docMk/>
            <pc:sldMk cId="312841170" sldId="361"/>
            <ac:spMk id="10" creationId="{B4389285-E335-4844-F8DF-836AE201355E}"/>
          </ac:spMkLst>
        </pc:spChg>
        <pc:spChg chg="add mod">
          <ac:chgData name="Peixiang Zhao" userId="7edc51de-0ae1-42c0-bae2-7f1679fa739e" providerId="ADAL" clId="{DE7D4F86-9516-7649-BDC5-A26D94767058}" dt="2024-08-03T18:54:45.281" v="1560" actId="207"/>
          <ac:spMkLst>
            <pc:docMk/>
            <pc:sldMk cId="312841170" sldId="361"/>
            <ac:spMk id="11" creationId="{6AC66D31-66B4-D19C-F092-BBFC3ED3BB67}"/>
          </ac:spMkLst>
        </pc:spChg>
        <pc:spChg chg="add mod">
          <ac:chgData name="Peixiang Zhao" userId="7edc51de-0ae1-42c0-bae2-7f1679fa739e" providerId="ADAL" clId="{DE7D4F86-9516-7649-BDC5-A26D94767058}" dt="2024-08-03T18:56:16.189" v="1570" actId="1037"/>
          <ac:spMkLst>
            <pc:docMk/>
            <pc:sldMk cId="312841170" sldId="361"/>
            <ac:spMk id="12" creationId="{18417EF7-AFFC-0BC9-AE60-A1D0B58358F5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3" creationId="{0F2D17C5-C4B7-994D-2AFD-D6DA99FFC786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4" creationId="{92D8028B-8AEE-78A2-F74F-7DA069449A58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5" creationId="{7389E4C8-3F8F-6DAD-9511-73F0772A9DD7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6" creationId="{0D37040D-69BD-AE8D-52B6-F110E82CE732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7" creationId="{8207BD8A-D011-D0DD-2875-B7AB9EA0E1E1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18" creationId="{1D395DC2-0627-401A-4563-7565C41A0763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19" creationId="{05E98B21-64E6-4385-85FC-689DE61095A2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20" creationId="{7411FE23-FFED-F5BD-A45D-4512E09E6A14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21" creationId="{94E757BC-E97E-D43C-B134-BB87EA8EF65B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22" creationId="{05ED6B6A-C5C8-5241-5ADF-CFCEFFA42687}"/>
          </ac:spMkLst>
        </pc:spChg>
        <pc:spChg chg="add mod">
          <ac:chgData name="Peixiang Zhao" userId="7edc51de-0ae1-42c0-bae2-7f1679fa739e" providerId="ADAL" clId="{DE7D4F86-9516-7649-BDC5-A26D94767058}" dt="2024-08-03T18:58:29.622" v="1610" actId="1038"/>
          <ac:spMkLst>
            <pc:docMk/>
            <pc:sldMk cId="312841170" sldId="361"/>
            <ac:spMk id="23" creationId="{8B8D1B7B-DD29-2330-E070-12D286FACEAB}"/>
          </ac:spMkLst>
        </pc:spChg>
        <pc:spChg chg="add mod">
          <ac:chgData name="Peixiang Zhao" userId="7edc51de-0ae1-42c0-bae2-7f1679fa739e" providerId="ADAL" clId="{DE7D4F86-9516-7649-BDC5-A26D94767058}" dt="2024-08-03T18:57:49.704" v="1598" actId="1038"/>
          <ac:spMkLst>
            <pc:docMk/>
            <pc:sldMk cId="312841170" sldId="361"/>
            <ac:spMk id="24" creationId="{303A108D-A2C1-7B42-F77F-C9717F6236B3}"/>
          </ac:spMkLst>
        </pc:spChg>
        <pc:spChg chg="add mod">
          <ac:chgData name="Peixiang Zhao" userId="7edc51de-0ae1-42c0-bae2-7f1679fa739e" providerId="ADAL" clId="{DE7D4F86-9516-7649-BDC5-A26D94767058}" dt="2024-08-03T18:57:49.704" v="1598" actId="1038"/>
          <ac:spMkLst>
            <pc:docMk/>
            <pc:sldMk cId="312841170" sldId="361"/>
            <ac:spMk id="25" creationId="{649580E0-920F-54E0-C31A-1041AE5149F6}"/>
          </ac:spMkLst>
        </pc:spChg>
        <pc:spChg chg="add mod">
          <ac:chgData name="Peixiang Zhao" userId="7edc51de-0ae1-42c0-bae2-7f1679fa739e" providerId="ADAL" clId="{DE7D4F86-9516-7649-BDC5-A26D94767058}" dt="2024-08-03T18:57:49.704" v="1598" actId="1038"/>
          <ac:spMkLst>
            <pc:docMk/>
            <pc:sldMk cId="312841170" sldId="361"/>
            <ac:spMk id="26" creationId="{F38F9FD3-B09E-EBCF-5615-2879E3DF63B3}"/>
          </ac:spMkLst>
        </pc:spChg>
        <pc:spChg chg="add mod">
          <ac:chgData name="Peixiang Zhao" userId="7edc51de-0ae1-42c0-bae2-7f1679fa739e" providerId="ADAL" clId="{DE7D4F86-9516-7649-BDC5-A26D94767058}" dt="2024-08-03T18:58:12.584" v="1605" actId="1038"/>
          <ac:spMkLst>
            <pc:docMk/>
            <pc:sldMk cId="312841170" sldId="361"/>
            <ac:spMk id="27" creationId="{E254F407-6A2F-45A4-3C84-4E80388849A7}"/>
          </ac:spMkLst>
        </pc:spChg>
        <pc:spChg chg="add mod">
          <ac:chgData name="Peixiang Zhao" userId="7edc51de-0ae1-42c0-bae2-7f1679fa739e" providerId="ADAL" clId="{DE7D4F86-9516-7649-BDC5-A26D94767058}" dt="2024-08-03T18:58:07.913" v="1602" actId="1038"/>
          <ac:spMkLst>
            <pc:docMk/>
            <pc:sldMk cId="312841170" sldId="361"/>
            <ac:spMk id="28" creationId="{A4BEB34E-C9ED-D5D3-E00D-FE6E44D20906}"/>
          </ac:spMkLst>
        </pc:spChg>
        <pc:grpChg chg="add mod">
          <ac:chgData name="Peixiang Zhao" userId="7edc51de-0ae1-42c0-bae2-7f1679fa739e" providerId="ADAL" clId="{DE7D4F86-9516-7649-BDC5-A26D94767058}" dt="2024-08-03T18:54:34.964" v="1559"/>
          <ac:grpSpMkLst>
            <pc:docMk/>
            <pc:sldMk cId="312841170" sldId="361"/>
            <ac:grpSpMk id="5" creationId="{5F74C56C-FE9C-62AC-CFBE-1C771C3BD91A}"/>
          </ac:grpSpMkLst>
        </pc:grpChg>
        <pc:cxnChg chg="mod">
          <ac:chgData name="Peixiang Zhao" userId="7edc51de-0ae1-42c0-bae2-7f1679fa739e" providerId="ADAL" clId="{DE7D4F86-9516-7649-BDC5-A26D94767058}" dt="2024-08-03T18:54:34.964" v="1559"/>
          <ac:cxnSpMkLst>
            <pc:docMk/>
            <pc:sldMk cId="312841170" sldId="361"/>
            <ac:cxnSpMk id="6" creationId="{A43D98B3-6DD4-264C-7AC1-52E7EB13235E}"/>
          </ac:cxnSpMkLst>
        </pc:cxnChg>
        <pc:cxnChg chg="mod">
          <ac:chgData name="Peixiang Zhao" userId="7edc51de-0ae1-42c0-bae2-7f1679fa739e" providerId="ADAL" clId="{DE7D4F86-9516-7649-BDC5-A26D94767058}" dt="2024-08-03T18:54:34.964" v="1559"/>
          <ac:cxnSpMkLst>
            <pc:docMk/>
            <pc:sldMk cId="312841170" sldId="361"/>
            <ac:cxnSpMk id="7" creationId="{C50BF6B6-1830-FBB1-E923-E84BEC6BCA7A}"/>
          </ac:cxnSpMkLst>
        </pc:cxnChg>
        <pc:cxnChg chg="mod">
          <ac:chgData name="Peixiang Zhao" userId="7edc51de-0ae1-42c0-bae2-7f1679fa739e" providerId="ADAL" clId="{DE7D4F86-9516-7649-BDC5-A26D94767058}" dt="2024-08-03T18:54:34.964" v="1559"/>
          <ac:cxnSpMkLst>
            <pc:docMk/>
            <pc:sldMk cId="312841170" sldId="361"/>
            <ac:cxnSpMk id="8" creationId="{DCAE05F6-D3DA-1262-D671-9D875787156E}"/>
          </ac:cxnSpMkLst>
        </pc:cxnChg>
      </pc:sldChg>
      <pc:sldChg chg="addSp modSp new mod">
        <pc:chgData name="Peixiang Zhao" userId="7edc51de-0ae1-42c0-bae2-7f1679fa739e" providerId="ADAL" clId="{DE7D4F86-9516-7649-BDC5-A26D94767058}" dt="2024-08-11T19:58:11.072" v="3834" actId="20577"/>
        <pc:sldMkLst>
          <pc:docMk/>
          <pc:sldMk cId="611934337" sldId="362"/>
        </pc:sldMkLst>
        <pc:spChg chg="mod">
          <ac:chgData name="Peixiang Zhao" userId="7edc51de-0ae1-42c0-bae2-7f1679fa739e" providerId="ADAL" clId="{DE7D4F86-9516-7649-BDC5-A26D94767058}" dt="2024-08-03T19:01:58.670" v="1633" actId="20577"/>
          <ac:spMkLst>
            <pc:docMk/>
            <pc:sldMk cId="611934337" sldId="362"/>
            <ac:spMk id="2" creationId="{0D137772-37D3-8415-3A07-29ECB6C75732}"/>
          </ac:spMkLst>
        </pc:spChg>
        <pc:spChg chg="mod">
          <ac:chgData name="Peixiang Zhao" userId="7edc51de-0ae1-42c0-bae2-7f1679fa739e" providerId="ADAL" clId="{DE7D4F86-9516-7649-BDC5-A26D94767058}" dt="2024-08-11T19:58:11.072" v="3834" actId="20577"/>
          <ac:spMkLst>
            <pc:docMk/>
            <pc:sldMk cId="611934337" sldId="362"/>
            <ac:spMk id="3" creationId="{3A67E065-ACCD-7F68-DD6D-9B5244BA3950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5" creationId="{65259080-0818-6E56-5236-F4C940B2E527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6" creationId="{76529824-7F9E-9CBA-4ACB-CD4D00645D38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7" creationId="{783DB4AD-7B8B-4FBF-338B-431BDD4B170D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8" creationId="{DFE16394-E3DA-79FA-0C52-E73973B7D2DC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9" creationId="{48FAAA97-FE8D-5CEA-C2B2-8016C2CB99F0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10" creationId="{84BEF8E1-04E3-BDB7-19B4-726492A818C1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11" creationId="{2DE036BA-2FD2-845F-B374-35F66736480C}"/>
          </ac:spMkLst>
        </pc:spChg>
      </pc:sldChg>
      <pc:sldChg chg="addSp delSp modSp new mod">
        <pc:chgData name="Peixiang Zhao" userId="7edc51de-0ae1-42c0-bae2-7f1679fa739e" providerId="ADAL" clId="{DE7D4F86-9516-7649-BDC5-A26D94767058}" dt="2024-08-06T20:32:07.830" v="2456"/>
        <pc:sldMkLst>
          <pc:docMk/>
          <pc:sldMk cId="874707729" sldId="363"/>
        </pc:sldMkLst>
        <pc:spChg chg="mod">
          <ac:chgData name="Peixiang Zhao" userId="7edc51de-0ae1-42c0-bae2-7f1679fa739e" providerId="ADAL" clId="{DE7D4F86-9516-7649-BDC5-A26D94767058}" dt="2024-08-06T20:31:44.451" v="2452" actId="20577"/>
          <ac:spMkLst>
            <pc:docMk/>
            <pc:sldMk cId="874707729" sldId="363"/>
            <ac:spMk id="2" creationId="{F9BF1EAE-8533-399C-C855-24D82E4842E7}"/>
          </ac:spMkLst>
        </pc:spChg>
        <pc:spChg chg="del">
          <ac:chgData name="Peixiang Zhao" userId="7edc51de-0ae1-42c0-bae2-7f1679fa739e" providerId="ADAL" clId="{DE7D4F86-9516-7649-BDC5-A26D94767058}" dt="2024-08-06T20:31:54.625" v="2453" actId="478"/>
          <ac:spMkLst>
            <pc:docMk/>
            <pc:sldMk cId="874707729" sldId="363"/>
            <ac:spMk id="3" creationId="{99E95519-472A-E508-A787-6B08D09D3860}"/>
          </ac:spMkLst>
        </pc:spChg>
        <pc:spChg chg="add mod">
          <ac:chgData name="Peixiang Zhao" userId="7edc51de-0ae1-42c0-bae2-7f1679fa739e" providerId="ADAL" clId="{DE7D4F86-9516-7649-BDC5-A26D94767058}" dt="2024-08-06T20:31:56.866" v="2455"/>
          <ac:spMkLst>
            <pc:docMk/>
            <pc:sldMk cId="874707729" sldId="363"/>
            <ac:spMk id="6" creationId="{412DB6E1-D869-982C-5D84-66F7721FA0E3}"/>
          </ac:spMkLst>
        </pc:spChg>
        <pc:spChg chg="add mod">
          <ac:chgData name="Peixiang Zhao" userId="7edc51de-0ae1-42c0-bae2-7f1679fa739e" providerId="ADAL" clId="{DE7D4F86-9516-7649-BDC5-A26D94767058}" dt="2024-08-06T20:31:56.866" v="2455"/>
          <ac:spMkLst>
            <pc:docMk/>
            <pc:sldMk cId="874707729" sldId="363"/>
            <ac:spMk id="7" creationId="{B0CD1A98-7D77-57BB-9B7F-9A81D29535AD}"/>
          </ac:spMkLst>
        </pc:spChg>
        <pc:grpChg chg="add mod">
          <ac:chgData name="Peixiang Zhao" userId="7edc51de-0ae1-42c0-bae2-7f1679fa739e" providerId="ADAL" clId="{DE7D4F86-9516-7649-BDC5-A26D94767058}" dt="2024-08-06T20:31:56.866" v="2455"/>
          <ac:grpSpMkLst>
            <pc:docMk/>
            <pc:sldMk cId="874707729" sldId="363"/>
            <ac:grpSpMk id="5" creationId="{3E1D3F7F-C4E9-9105-D5C7-22767FA4997D}"/>
          </ac:grpSpMkLst>
        </pc:grpChg>
        <pc:graphicFrameChg chg="add mod">
          <ac:chgData name="Peixiang Zhao" userId="7edc51de-0ae1-42c0-bae2-7f1679fa739e" providerId="ADAL" clId="{DE7D4F86-9516-7649-BDC5-A26D94767058}" dt="2024-08-06T20:32:07.830" v="2456"/>
          <ac:graphicFrameMkLst>
            <pc:docMk/>
            <pc:sldMk cId="874707729" sldId="363"/>
            <ac:graphicFrameMk id="8" creationId="{79082823-3F99-C6B5-E544-5DEC54BE23CD}"/>
          </ac:graphicFrameMkLst>
        </pc:graphicFrameChg>
      </pc:sldChg>
      <pc:sldChg chg="addSp delSp modSp new mod">
        <pc:chgData name="Peixiang Zhao" userId="7edc51de-0ae1-42c0-bae2-7f1679fa739e" providerId="ADAL" clId="{DE7D4F86-9516-7649-BDC5-A26D94767058}" dt="2024-08-06T20:57:15.597" v="2758" actId="22"/>
        <pc:sldMkLst>
          <pc:docMk/>
          <pc:sldMk cId="1645266344" sldId="364"/>
        </pc:sldMkLst>
        <pc:spChg chg="mod">
          <ac:chgData name="Peixiang Zhao" userId="7edc51de-0ae1-42c0-bae2-7f1679fa739e" providerId="ADAL" clId="{DE7D4F86-9516-7649-BDC5-A26D94767058}" dt="2024-08-06T20:46:27.084" v="2493" actId="20577"/>
          <ac:spMkLst>
            <pc:docMk/>
            <pc:sldMk cId="1645266344" sldId="364"/>
            <ac:spMk id="2" creationId="{10AE3387-6CD6-0D5E-6402-54B036D403F3}"/>
          </ac:spMkLst>
        </pc:spChg>
        <pc:spChg chg="mod">
          <ac:chgData name="Peixiang Zhao" userId="7edc51de-0ae1-42c0-bae2-7f1679fa739e" providerId="ADAL" clId="{DE7D4F86-9516-7649-BDC5-A26D94767058}" dt="2024-08-06T20:56:49.122" v="2756" actId="207"/>
          <ac:spMkLst>
            <pc:docMk/>
            <pc:sldMk cId="1645266344" sldId="364"/>
            <ac:spMk id="3" creationId="{81E3A7DC-4A21-F8AC-3E5F-32AFAEE1CEAB}"/>
          </ac:spMkLst>
        </pc:spChg>
        <pc:spChg chg="add del">
          <ac:chgData name="Peixiang Zhao" userId="7edc51de-0ae1-42c0-bae2-7f1679fa739e" providerId="ADAL" clId="{DE7D4F86-9516-7649-BDC5-A26D94767058}" dt="2024-08-06T20:57:15.597" v="2758" actId="22"/>
          <ac:spMkLst>
            <pc:docMk/>
            <pc:sldMk cId="1645266344" sldId="364"/>
            <ac:spMk id="6" creationId="{FB1C1663-31A1-B845-4FC9-AB7C75DE08B5}"/>
          </ac:spMkLst>
        </pc:spChg>
      </pc:sldChg>
      <pc:sldChg chg="modSp add mod">
        <pc:chgData name="Peixiang Zhao" userId="7edc51de-0ae1-42c0-bae2-7f1679fa739e" providerId="ADAL" clId="{DE7D4F86-9516-7649-BDC5-A26D94767058}" dt="2024-08-10T15:42:15.395" v="3017" actId="207"/>
        <pc:sldMkLst>
          <pc:docMk/>
          <pc:sldMk cId="2110618464" sldId="365"/>
        </pc:sldMkLst>
        <pc:spChg chg="mod">
          <ac:chgData name="Peixiang Zhao" userId="7edc51de-0ae1-42c0-bae2-7f1679fa739e" providerId="ADAL" clId="{DE7D4F86-9516-7649-BDC5-A26D94767058}" dt="2024-08-10T15:42:15.395" v="3017" actId="207"/>
          <ac:spMkLst>
            <pc:docMk/>
            <pc:sldMk cId="2110618464" sldId="365"/>
            <ac:spMk id="3" creationId="{81E3A7DC-4A21-F8AC-3E5F-32AFAEE1CEAB}"/>
          </ac:spMkLst>
        </pc:spChg>
      </pc:sldChg>
      <pc:sldChg chg="modSp add mod">
        <pc:chgData name="Peixiang Zhao" userId="7edc51de-0ae1-42c0-bae2-7f1679fa739e" providerId="ADAL" clId="{DE7D4F86-9516-7649-BDC5-A26D94767058}" dt="2024-08-10T15:44:32.456" v="3226" actId="20577"/>
        <pc:sldMkLst>
          <pc:docMk/>
          <pc:sldMk cId="4131645461" sldId="366"/>
        </pc:sldMkLst>
        <pc:spChg chg="mod">
          <ac:chgData name="Peixiang Zhao" userId="7edc51de-0ae1-42c0-bae2-7f1679fa739e" providerId="ADAL" clId="{DE7D4F86-9516-7649-BDC5-A26D94767058}" dt="2024-08-10T15:44:32.456" v="3226" actId="20577"/>
          <ac:spMkLst>
            <pc:docMk/>
            <pc:sldMk cId="4131645461" sldId="366"/>
            <ac:spMk id="3" creationId="{81E3A7DC-4A21-F8AC-3E5F-32AFAEE1CEAB}"/>
          </ac:spMkLst>
        </pc:spChg>
      </pc:sldChg>
      <pc:sldChg chg="modSp add mod">
        <pc:chgData name="Peixiang Zhao" userId="7edc51de-0ae1-42c0-bae2-7f1679fa739e" providerId="ADAL" clId="{DE7D4F86-9516-7649-BDC5-A26D94767058}" dt="2024-08-10T19:41:54.045" v="3751" actId="20577"/>
        <pc:sldMkLst>
          <pc:docMk/>
          <pc:sldMk cId="2999278045" sldId="367"/>
        </pc:sldMkLst>
        <pc:spChg chg="mod">
          <ac:chgData name="Peixiang Zhao" userId="7edc51de-0ae1-42c0-bae2-7f1679fa739e" providerId="ADAL" clId="{DE7D4F86-9516-7649-BDC5-A26D94767058}" dt="2024-08-10T19:41:54.045" v="3751" actId="20577"/>
          <ac:spMkLst>
            <pc:docMk/>
            <pc:sldMk cId="2999278045" sldId="367"/>
            <ac:spMk id="3" creationId="{81E3A7DC-4A21-F8AC-3E5F-32AFAEE1CEAB}"/>
          </ac:spMkLst>
        </pc:spChg>
      </pc:sldChg>
      <pc:sldChg chg="modSp new mod">
        <pc:chgData name="Peixiang Zhao" userId="7edc51de-0ae1-42c0-bae2-7f1679fa739e" providerId="ADAL" clId="{DE7D4F86-9516-7649-BDC5-A26D94767058}" dt="2024-08-10T19:43:14.030" v="3784" actId="207"/>
        <pc:sldMkLst>
          <pc:docMk/>
          <pc:sldMk cId="3391839518" sldId="368"/>
        </pc:sldMkLst>
        <pc:spChg chg="mod">
          <ac:chgData name="Peixiang Zhao" userId="7edc51de-0ae1-42c0-bae2-7f1679fa739e" providerId="ADAL" clId="{DE7D4F86-9516-7649-BDC5-A26D94767058}" dt="2024-08-10T19:42:32.479" v="3753"/>
          <ac:spMkLst>
            <pc:docMk/>
            <pc:sldMk cId="3391839518" sldId="368"/>
            <ac:spMk id="2" creationId="{AD388EDC-FB65-3C29-D755-44C1A7AACD3A}"/>
          </ac:spMkLst>
        </pc:spChg>
        <pc:spChg chg="mod">
          <ac:chgData name="Peixiang Zhao" userId="7edc51de-0ae1-42c0-bae2-7f1679fa739e" providerId="ADAL" clId="{DE7D4F86-9516-7649-BDC5-A26D94767058}" dt="2024-08-10T19:43:14.030" v="3784" actId="207"/>
          <ac:spMkLst>
            <pc:docMk/>
            <pc:sldMk cId="3391839518" sldId="368"/>
            <ac:spMk id="3" creationId="{51B2ADD7-321F-9B14-D08E-2F3100C70475}"/>
          </ac:spMkLst>
        </pc:spChg>
      </pc:sldChg>
    </pc:docChg>
  </pc:docChgLst>
  <pc:docChgLst>
    <pc:chgData name="Peixiang Zhao" userId="7edc51de-0ae1-42c0-bae2-7f1679fa739e" providerId="ADAL" clId="{74853BE0-E944-475F-8A47-B456F74B08FF}"/>
    <pc:docChg chg="undo custSel addSld delSld modSld sldOrd">
      <pc:chgData name="Peixiang Zhao" userId="7edc51de-0ae1-42c0-bae2-7f1679fa739e" providerId="ADAL" clId="{74853BE0-E944-475F-8A47-B456F74B08FF}" dt="2024-09-11T16:07:16.029" v="810" actId="207"/>
      <pc:docMkLst>
        <pc:docMk/>
      </pc:docMkLst>
      <pc:sldChg chg="modSp mod">
        <pc:chgData name="Peixiang Zhao" userId="7edc51de-0ae1-42c0-bae2-7f1679fa739e" providerId="ADAL" clId="{74853BE0-E944-475F-8A47-B456F74B08FF}" dt="2024-09-11T15:19:02.986" v="12" actId="20577"/>
        <pc:sldMkLst>
          <pc:docMk/>
          <pc:sldMk cId="3655890674" sldId="331"/>
        </pc:sldMkLst>
        <pc:spChg chg="mod">
          <ac:chgData name="Peixiang Zhao" userId="7edc51de-0ae1-42c0-bae2-7f1679fa739e" providerId="ADAL" clId="{74853BE0-E944-475F-8A47-B456F74B08FF}" dt="2024-09-11T15:19:02.986" v="12" actId="20577"/>
          <ac:spMkLst>
            <pc:docMk/>
            <pc:sldMk cId="3655890674" sldId="331"/>
            <ac:spMk id="4" creationId="{784B99D3-D0C3-F1CD-896F-8AABFAB2055A}"/>
          </ac:spMkLst>
        </pc:spChg>
      </pc:sldChg>
      <pc:sldChg chg="del">
        <pc:chgData name="Peixiang Zhao" userId="7edc51de-0ae1-42c0-bae2-7f1679fa739e" providerId="ADAL" clId="{74853BE0-E944-475F-8A47-B456F74B08FF}" dt="2024-09-11T15:22:55.346" v="94" actId="47"/>
        <pc:sldMkLst>
          <pc:docMk/>
          <pc:sldMk cId="3912695255" sldId="349"/>
        </pc:sldMkLst>
      </pc:sldChg>
      <pc:sldChg chg="del">
        <pc:chgData name="Peixiang Zhao" userId="7edc51de-0ae1-42c0-bae2-7f1679fa739e" providerId="ADAL" clId="{74853BE0-E944-475F-8A47-B456F74B08FF}" dt="2024-09-11T15:22:47.272" v="69" actId="47"/>
        <pc:sldMkLst>
          <pc:docMk/>
          <pc:sldMk cId="2155373378" sldId="356"/>
        </pc:sldMkLst>
      </pc:sldChg>
      <pc:sldChg chg="addSp delSp modSp mod">
        <pc:chgData name="Peixiang Zhao" userId="7edc51de-0ae1-42c0-bae2-7f1679fa739e" providerId="ADAL" clId="{74853BE0-E944-475F-8A47-B456F74B08FF}" dt="2024-09-11T15:39:13.199" v="179" actId="207"/>
        <pc:sldMkLst>
          <pc:docMk/>
          <pc:sldMk cId="1645266344" sldId="364"/>
        </pc:sldMkLst>
        <pc:spChg chg="mod">
          <ac:chgData name="Peixiang Zhao" userId="7edc51de-0ae1-42c0-bae2-7f1679fa739e" providerId="ADAL" clId="{74853BE0-E944-475F-8A47-B456F74B08FF}" dt="2024-09-11T15:20:12.864" v="43" actId="20577"/>
          <ac:spMkLst>
            <pc:docMk/>
            <pc:sldMk cId="1645266344" sldId="364"/>
            <ac:spMk id="2" creationId="{10AE3387-6CD6-0D5E-6402-54B036D403F3}"/>
          </ac:spMkLst>
        </pc:spChg>
        <pc:spChg chg="add del mod">
          <ac:chgData name="Peixiang Zhao" userId="7edc51de-0ae1-42c0-bae2-7f1679fa739e" providerId="ADAL" clId="{74853BE0-E944-475F-8A47-B456F74B08FF}" dt="2024-09-11T15:19:42.293" v="14" actId="478"/>
          <ac:spMkLst>
            <pc:docMk/>
            <pc:sldMk cId="1645266344" sldId="364"/>
            <ac:spMk id="5" creationId="{DF295101-9CD4-9B34-21BE-A09933204C79}"/>
          </ac:spMkLst>
        </pc:spChg>
        <pc:spChg chg="mod">
          <ac:chgData name="Peixiang Zhao" userId="7edc51de-0ae1-42c0-bae2-7f1679fa739e" providerId="ADAL" clId="{74853BE0-E944-475F-8A47-B456F74B08FF}" dt="2024-09-11T15:19:48.801" v="38" actId="1037"/>
          <ac:spMkLst>
            <pc:docMk/>
            <pc:sldMk cId="1645266344" sldId="364"/>
            <ac:spMk id="9" creationId="{90F78B62-DF59-7E0C-9F86-D0A1BBB14BBF}"/>
          </ac:spMkLst>
        </pc:spChg>
        <pc:graphicFrameChg chg="add del mod modGraphic">
          <ac:chgData name="Peixiang Zhao" userId="7edc51de-0ae1-42c0-bae2-7f1679fa739e" providerId="ADAL" clId="{74853BE0-E944-475F-8A47-B456F74B08FF}" dt="2024-09-11T15:39:13.199" v="179" actId="207"/>
          <ac:graphicFrameMkLst>
            <pc:docMk/>
            <pc:sldMk cId="1645266344" sldId="364"/>
            <ac:graphicFrameMk id="8" creationId="{9921DC89-FFF4-F44E-47C8-E9DF438F859D}"/>
          </ac:graphicFrameMkLst>
        </pc:graphicFrameChg>
      </pc:sldChg>
      <pc:sldChg chg="del">
        <pc:chgData name="Peixiang Zhao" userId="7edc51de-0ae1-42c0-bae2-7f1679fa739e" providerId="ADAL" clId="{74853BE0-E944-475F-8A47-B456F74B08FF}" dt="2024-09-11T15:24:10.835" v="109" actId="47"/>
        <pc:sldMkLst>
          <pc:docMk/>
          <pc:sldMk cId="4131645461" sldId="366"/>
        </pc:sldMkLst>
      </pc:sldChg>
      <pc:sldChg chg="addSp delSp modSp mod">
        <pc:chgData name="Peixiang Zhao" userId="7edc51de-0ae1-42c0-bae2-7f1679fa739e" providerId="ADAL" clId="{74853BE0-E944-475F-8A47-B456F74B08FF}" dt="2024-09-11T15:21:47.699" v="68" actId="207"/>
        <pc:sldMkLst>
          <pc:docMk/>
          <pc:sldMk cId="2999278045" sldId="367"/>
        </pc:sldMkLst>
        <pc:spChg chg="mod">
          <ac:chgData name="Peixiang Zhao" userId="7edc51de-0ae1-42c0-bae2-7f1679fa739e" providerId="ADAL" clId="{74853BE0-E944-475F-8A47-B456F74B08FF}" dt="2024-09-11T15:20:40.441" v="58" actId="20577"/>
          <ac:spMkLst>
            <pc:docMk/>
            <pc:sldMk cId="2999278045" sldId="367"/>
            <ac:spMk id="2" creationId="{10AE3387-6CD6-0D5E-6402-54B036D403F3}"/>
          </ac:spMkLst>
        </pc:spChg>
        <pc:spChg chg="del">
          <ac:chgData name="Peixiang Zhao" userId="7edc51de-0ae1-42c0-bae2-7f1679fa739e" providerId="ADAL" clId="{74853BE0-E944-475F-8A47-B456F74B08FF}" dt="2024-09-11T15:20:45.906" v="59" actId="478"/>
          <ac:spMkLst>
            <pc:docMk/>
            <pc:sldMk cId="2999278045" sldId="367"/>
            <ac:spMk id="3" creationId="{81E3A7DC-4A21-F8AC-3E5F-32AFAEE1CEAB}"/>
          </ac:spMkLst>
        </pc:spChg>
        <pc:spChg chg="add del mod">
          <ac:chgData name="Peixiang Zhao" userId="7edc51de-0ae1-42c0-bae2-7f1679fa739e" providerId="ADAL" clId="{74853BE0-E944-475F-8A47-B456F74B08FF}" dt="2024-09-11T15:21:08.681" v="64" actId="478"/>
          <ac:spMkLst>
            <pc:docMk/>
            <pc:sldMk cId="2999278045" sldId="367"/>
            <ac:spMk id="5" creationId="{E109A5F5-E004-80F9-987E-A48E04BBF25A}"/>
          </ac:spMkLst>
        </pc:spChg>
        <pc:spChg chg="add mod">
          <ac:chgData name="Peixiang Zhao" userId="7edc51de-0ae1-42c0-bae2-7f1679fa739e" providerId="ADAL" clId="{74853BE0-E944-475F-8A47-B456F74B08FF}" dt="2024-09-11T15:21:47.699" v="68" actId="207"/>
          <ac:spMkLst>
            <pc:docMk/>
            <pc:sldMk cId="2999278045" sldId="367"/>
            <ac:spMk id="6" creationId="{5E0B9322-975B-5E8F-0180-91DD03E90F8D}"/>
          </ac:spMkLst>
        </pc:spChg>
        <pc:picChg chg="add mod">
          <ac:chgData name="Peixiang Zhao" userId="7edc51de-0ae1-42c0-bae2-7f1679fa739e" providerId="ADAL" clId="{74853BE0-E944-475F-8A47-B456F74B08FF}" dt="2024-09-11T15:21:19.465" v="66" actId="1036"/>
          <ac:picMkLst>
            <pc:docMk/>
            <pc:sldMk cId="2999278045" sldId="367"/>
            <ac:picMk id="7" creationId="{2D0585B9-6D8B-FA51-B175-DAF6B8F6BDA1}"/>
          </ac:picMkLst>
        </pc:picChg>
        <pc:picChg chg="del">
          <ac:chgData name="Peixiang Zhao" userId="7edc51de-0ae1-42c0-bae2-7f1679fa739e" providerId="ADAL" clId="{74853BE0-E944-475F-8A47-B456F74B08FF}" dt="2024-09-11T15:20:49.266" v="60" actId="478"/>
          <ac:picMkLst>
            <pc:docMk/>
            <pc:sldMk cId="2999278045" sldId="367"/>
            <ac:picMk id="1026" creationId="{F4F8AD1B-A191-2CBB-40DF-4FD392867009}"/>
          </ac:picMkLst>
        </pc:picChg>
      </pc:sldChg>
      <pc:sldChg chg="addSp delSp modSp add mod">
        <pc:chgData name="Peixiang Zhao" userId="7edc51de-0ae1-42c0-bae2-7f1679fa739e" providerId="ADAL" clId="{74853BE0-E944-475F-8A47-B456F74B08FF}" dt="2024-09-11T15:24:54.535" v="111"/>
        <pc:sldMkLst>
          <pc:docMk/>
          <pc:sldMk cId="1820356870" sldId="368"/>
        </pc:sldMkLst>
        <pc:spChg chg="mod">
          <ac:chgData name="Peixiang Zhao" userId="7edc51de-0ae1-42c0-bae2-7f1679fa739e" providerId="ADAL" clId="{74853BE0-E944-475F-8A47-B456F74B08FF}" dt="2024-09-11T15:23:04.896" v="100" actId="20577"/>
          <ac:spMkLst>
            <pc:docMk/>
            <pc:sldMk cId="1820356870" sldId="368"/>
            <ac:spMk id="2" creationId="{10AE3387-6CD6-0D5E-6402-54B036D403F3}"/>
          </ac:spMkLst>
        </pc:spChg>
        <pc:spChg chg="add mod">
          <ac:chgData name="Peixiang Zhao" userId="7edc51de-0ae1-42c0-bae2-7f1679fa739e" providerId="ADAL" clId="{74853BE0-E944-475F-8A47-B456F74B08FF}" dt="2024-09-11T15:24:16.338" v="110" actId="1035"/>
          <ac:spMkLst>
            <pc:docMk/>
            <pc:sldMk cId="1820356870" sldId="368"/>
            <ac:spMk id="5" creationId="{DD1A867D-9AD4-EE69-F5D5-44A704B58B9C}"/>
          </ac:spMkLst>
        </pc:spChg>
        <pc:spChg chg="del">
          <ac:chgData name="Peixiang Zhao" userId="7edc51de-0ae1-42c0-bae2-7f1679fa739e" providerId="ADAL" clId="{74853BE0-E944-475F-8A47-B456F74B08FF}" dt="2024-09-11T15:23:28.802" v="105" actId="478"/>
          <ac:spMkLst>
            <pc:docMk/>
            <pc:sldMk cId="1820356870" sldId="368"/>
            <ac:spMk id="6" creationId="{5E0B9322-975B-5E8F-0180-91DD03E90F8D}"/>
          </ac:spMkLst>
        </pc:spChg>
        <pc:spChg chg="add mod">
          <ac:chgData name="Peixiang Zhao" userId="7edc51de-0ae1-42c0-bae2-7f1679fa739e" providerId="ADAL" clId="{74853BE0-E944-475F-8A47-B456F74B08FF}" dt="2024-09-11T15:24:54.535" v="111"/>
          <ac:spMkLst>
            <pc:docMk/>
            <pc:sldMk cId="1820356870" sldId="368"/>
            <ac:spMk id="8" creationId="{D2E2A1AE-BF40-E7E4-F983-4E4A36955BAE}"/>
          </ac:spMkLst>
        </pc:spChg>
        <pc:picChg chg="add mod">
          <ac:chgData name="Peixiang Zhao" userId="7edc51de-0ae1-42c0-bae2-7f1679fa739e" providerId="ADAL" clId="{74853BE0-E944-475F-8A47-B456F74B08FF}" dt="2024-09-11T15:23:25.593" v="104" actId="1076"/>
          <ac:picMkLst>
            <pc:docMk/>
            <pc:sldMk cId="1820356870" sldId="368"/>
            <ac:picMk id="3" creationId="{41264B7A-BB96-AD3F-4E3B-8A9E9202324D}"/>
          </ac:picMkLst>
        </pc:picChg>
        <pc:picChg chg="del">
          <ac:chgData name="Peixiang Zhao" userId="7edc51de-0ae1-42c0-bae2-7f1679fa739e" providerId="ADAL" clId="{74853BE0-E944-475F-8A47-B456F74B08FF}" dt="2024-09-11T15:23:10.938" v="101" actId="478"/>
          <ac:picMkLst>
            <pc:docMk/>
            <pc:sldMk cId="1820356870" sldId="368"/>
            <ac:picMk id="7" creationId="{2D0585B9-6D8B-FA51-B175-DAF6B8F6BDA1}"/>
          </ac:picMkLst>
        </pc:picChg>
      </pc:sldChg>
      <pc:sldChg chg="del">
        <pc:chgData name="Peixiang Zhao" userId="7edc51de-0ae1-42c0-bae2-7f1679fa739e" providerId="ADAL" clId="{74853BE0-E944-475F-8A47-B456F74B08FF}" dt="2024-09-11T15:22:47.656" v="70" actId="47"/>
        <pc:sldMkLst>
          <pc:docMk/>
          <pc:sldMk cId="2241700816" sldId="368"/>
        </pc:sldMkLst>
      </pc:sldChg>
      <pc:sldChg chg="addSp delSp modSp add mod">
        <pc:chgData name="Peixiang Zhao" userId="7edc51de-0ae1-42c0-bae2-7f1679fa739e" providerId="ADAL" clId="{74853BE0-E944-475F-8A47-B456F74B08FF}" dt="2024-09-11T15:31:33.796" v="173" actId="1076"/>
        <pc:sldMkLst>
          <pc:docMk/>
          <pc:sldMk cId="2408527736" sldId="369"/>
        </pc:sldMkLst>
        <pc:spChg chg="mod">
          <ac:chgData name="Peixiang Zhao" userId="7edc51de-0ae1-42c0-bae2-7f1679fa739e" providerId="ADAL" clId="{74853BE0-E944-475F-8A47-B456F74B08FF}" dt="2024-09-11T15:27:24.281" v="158" actId="20577"/>
          <ac:spMkLst>
            <pc:docMk/>
            <pc:sldMk cId="2408527736" sldId="369"/>
            <ac:spMk id="2" creationId="{10AE3387-6CD6-0D5E-6402-54B036D403F3}"/>
          </ac:spMkLst>
        </pc:spChg>
        <pc:spChg chg="del">
          <ac:chgData name="Peixiang Zhao" userId="7edc51de-0ae1-42c0-bae2-7f1679fa739e" providerId="ADAL" clId="{74853BE0-E944-475F-8A47-B456F74B08FF}" dt="2024-09-11T15:25:23.657" v="131" actId="478"/>
          <ac:spMkLst>
            <pc:docMk/>
            <pc:sldMk cId="2408527736" sldId="369"/>
            <ac:spMk id="5" creationId="{DD1A867D-9AD4-EE69-F5D5-44A704B58B9C}"/>
          </ac:spMkLst>
        </pc:spChg>
        <pc:spChg chg="add mod">
          <ac:chgData name="Peixiang Zhao" userId="7edc51de-0ae1-42c0-bae2-7f1679fa739e" providerId="ADAL" clId="{74853BE0-E944-475F-8A47-B456F74B08FF}" dt="2024-09-11T15:31:33.796" v="173" actId="1076"/>
          <ac:spMkLst>
            <pc:docMk/>
            <pc:sldMk cId="2408527736" sldId="369"/>
            <ac:spMk id="7" creationId="{66CEF4AF-DE84-83B9-93BD-8D3447210A97}"/>
          </ac:spMkLst>
        </pc:spChg>
        <pc:spChg chg="add mod">
          <ac:chgData name="Peixiang Zhao" userId="7edc51de-0ae1-42c0-bae2-7f1679fa739e" providerId="ADAL" clId="{74853BE0-E944-475F-8A47-B456F74B08FF}" dt="2024-09-11T15:27:09.880" v="143"/>
          <ac:spMkLst>
            <pc:docMk/>
            <pc:sldMk cId="2408527736" sldId="369"/>
            <ac:spMk id="8" creationId="{AC2F9C90-F39D-680E-4BBB-0C32D6C58AE3}"/>
          </ac:spMkLst>
        </pc:spChg>
        <pc:spChg chg="add mod">
          <ac:chgData name="Peixiang Zhao" userId="7edc51de-0ae1-42c0-bae2-7f1679fa739e" providerId="ADAL" clId="{74853BE0-E944-475F-8A47-B456F74B08FF}" dt="2024-09-11T15:27:12.783" v="144"/>
          <ac:spMkLst>
            <pc:docMk/>
            <pc:sldMk cId="2408527736" sldId="369"/>
            <ac:spMk id="9" creationId="{B1082AF0-5353-1985-D1F7-B6C2337A65A2}"/>
          </ac:spMkLst>
        </pc:spChg>
        <pc:picChg chg="del">
          <ac:chgData name="Peixiang Zhao" userId="7edc51de-0ae1-42c0-bae2-7f1679fa739e" providerId="ADAL" clId="{74853BE0-E944-475F-8A47-B456F74B08FF}" dt="2024-09-11T15:25:11.482" v="124" actId="478"/>
          <ac:picMkLst>
            <pc:docMk/>
            <pc:sldMk cId="2408527736" sldId="369"/>
            <ac:picMk id="3" creationId="{41264B7A-BB96-AD3F-4E3B-8A9E9202324D}"/>
          </ac:picMkLst>
        </pc:picChg>
        <pc:picChg chg="add del mod">
          <ac:chgData name="Peixiang Zhao" userId="7edc51de-0ae1-42c0-bae2-7f1679fa739e" providerId="ADAL" clId="{74853BE0-E944-475F-8A47-B456F74B08FF}" dt="2024-09-11T15:27:27.537" v="159" actId="478"/>
          <ac:picMkLst>
            <pc:docMk/>
            <pc:sldMk cId="2408527736" sldId="369"/>
            <ac:picMk id="6" creationId="{C5935C51-B3B7-B337-69DF-5B4E5DDE1656}"/>
          </ac:picMkLst>
        </pc:picChg>
        <pc:picChg chg="add mod">
          <ac:chgData name="Peixiang Zhao" userId="7edc51de-0ae1-42c0-bae2-7f1679fa739e" providerId="ADAL" clId="{74853BE0-E944-475F-8A47-B456F74B08FF}" dt="2024-09-11T15:29:40.238" v="163" actId="14100"/>
          <ac:picMkLst>
            <pc:docMk/>
            <pc:sldMk cId="2408527736" sldId="369"/>
            <ac:picMk id="1026" creationId="{0953290F-55AE-6318-7BF3-EAAE94BA6EF1}"/>
          </ac:picMkLst>
        </pc:picChg>
      </pc:sldChg>
      <pc:sldChg chg="del">
        <pc:chgData name="Peixiang Zhao" userId="7edc51de-0ae1-42c0-bae2-7f1679fa739e" providerId="ADAL" clId="{74853BE0-E944-475F-8A47-B456F74B08FF}" dt="2024-09-11T15:22:47.853" v="71" actId="47"/>
        <pc:sldMkLst>
          <pc:docMk/>
          <pc:sldMk cId="3593412376" sldId="369"/>
        </pc:sldMkLst>
      </pc:sldChg>
      <pc:sldChg chg="add ord">
        <pc:chgData name="Peixiang Zhao" userId="7edc51de-0ae1-42c0-bae2-7f1679fa739e" providerId="ADAL" clId="{74853BE0-E944-475F-8A47-B456F74B08FF}" dt="2024-09-11T15:32:24.762" v="175"/>
        <pc:sldMkLst>
          <pc:docMk/>
          <pc:sldMk cId="1622204698" sldId="370"/>
        </pc:sldMkLst>
      </pc:sldChg>
      <pc:sldChg chg="del">
        <pc:chgData name="Peixiang Zhao" userId="7edc51de-0ae1-42c0-bae2-7f1679fa739e" providerId="ADAL" clId="{74853BE0-E944-475F-8A47-B456F74B08FF}" dt="2024-09-11T15:22:48.016" v="72" actId="47"/>
        <pc:sldMkLst>
          <pc:docMk/>
          <pc:sldMk cId="2432614165" sldId="370"/>
        </pc:sldMkLst>
      </pc:sldChg>
      <pc:sldChg chg="del">
        <pc:chgData name="Peixiang Zhao" userId="7edc51de-0ae1-42c0-bae2-7f1679fa739e" providerId="ADAL" clId="{74853BE0-E944-475F-8A47-B456F74B08FF}" dt="2024-09-11T15:22:48.198" v="73" actId="47"/>
        <pc:sldMkLst>
          <pc:docMk/>
          <pc:sldMk cId="3321852181" sldId="371"/>
        </pc:sldMkLst>
      </pc:sldChg>
      <pc:sldChg chg="addSp delSp modSp add mod">
        <pc:chgData name="Peixiang Zhao" userId="7edc51de-0ae1-42c0-bae2-7f1679fa739e" providerId="ADAL" clId="{74853BE0-E944-475F-8A47-B456F74B08FF}" dt="2024-09-11T15:41:02.971" v="203" actId="1076"/>
        <pc:sldMkLst>
          <pc:docMk/>
          <pc:sldMk cId="3952444835" sldId="371"/>
        </pc:sldMkLst>
        <pc:spChg chg="mod">
          <ac:chgData name="Peixiang Zhao" userId="7edc51de-0ae1-42c0-bae2-7f1679fa739e" providerId="ADAL" clId="{74853BE0-E944-475F-8A47-B456F74B08FF}" dt="2024-09-11T15:39:22.433" v="192" actId="20577"/>
          <ac:spMkLst>
            <pc:docMk/>
            <pc:sldMk cId="3952444835" sldId="371"/>
            <ac:spMk id="2" creationId="{10AE3387-6CD6-0D5E-6402-54B036D403F3}"/>
          </ac:spMkLst>
        </pc:spChg>
        <pc:spChg chg="add mod">
          <ac:chgData name="Peixiang Zhao" userId="7edc51de-0ae1-42c0-bae2-7f1679fa739e" providerId="ADAL" clId="{74853BE0-E944-475F-8A47-B456F74B08FF}" dt="2024-09-11T15:40:11.850" v="199" actId="1076"/>
          <ac:spMkLst>
            <pc:docMk/>
            <pc:sldMk cId="3952444835" sldId="371"/>
            <ac:spMk id="5" creationId="{C650BEFD-4118-2725-FEDC-970D169DB99F}"/>
          </ac:spMkLst>
        </pc:spChg>
        <pc:spChg chg="del">
          <ac:chgData name="Peixiang Zhao" userId="7edc51de-0ae1-42c0-bae2-7f1679fa739e" providerId="ADAL" clId="{74853BE0-E944-475F-8A47-B456F74B08FF}" dt="2024-09-11T15:39:28.497" v="194" actId="478"/>
          <ac:spMkLst>
            <pc:docMk/>
            <pc:sldMk cId="3952444835" sldId="371"/>
            <ac:spMk id="7" creationId="{66CEF4AF-DE84-83B9-93BD-8D3447210A97}"/>
          </ac:spMkLst>
        </pc:spChg>
        <pc:picChg chg="add mod">
          <ac:chgData name="Peixiang Zhao" userId="7edc51de-0ae1-42c0-bae2-7f1679fa739e" providerId="ADAL" clId="{74853BE0-E944-475F-8A47-B456F74B08FF}" dt="2024-09-11T15:39:35.744" v="195"/>
          <ac:picMkLst>
            <pc:docMk/>
            <pc:sldMk cId="3952444835" sldId="371"/>
            <ac:picMk id="3" creationId="{0A7F090E-CAE8-F694-7DDD-6FEAB9E04353}"/>
          </ac:picMkLst>
        </pc:picChg>
        <pc:picChg chg="add mod">
          <ac:chgData name="Peixiang Zhao" userId="7edc51de-0ae1-42c0-bae2-7f1679fa739e" providerId="ADAL" clId="{74853BE0-E944-475F-8A47-B456F74B08FF}" dt="2024-09-11T15:41:02.971" v="203" actId="1076"/>
          <ac:picMkLst>
            <pc:docMk/>
            <pc:sldMk cId="3952444835" sldId="371"/>
            <ac:picMk id="6" creationId="{FE325185-55EE-51CF-C2FD-CF0BAA1BC979}"/>
          </ac:picMkLst>
        </pc:picChg>
        <pc:picChg chg="del">
          <ac:chgData name="Peixiang Zhao" userId="7edc51de-0ae1-42c0-bae2-7f1679fa739e" providerId="ADAL" clId="{74853BE0-E944-475F-8A47-B456F74B08FF}" dt="2024-09-11T15:39:25.321" v="193" actId="478"/>
          <ac:picMkLst>
            <pc:docMk/>
            <pc:sldMk cId="3952444835" sldId="371"/>
            <ac:picMk id="1026" creationId="{0953290F-55AE-6318-7BF3-EAAE94BA6EF1}"/>
          </ac:picMkLst>
        </pc:picChg>
      </pc:sldChg>
      <pc:sldChg chg="addSp modSp new mod">
        <pc:chgData name="Peixiang Zhao" userId="7edc51de-0ae1-42c0-bae2-7f1679fa739e" providerId="ADAL" clId="{74853BE0-E944-475F-8A47-B456F74B08FF}" dt="2024-09-11T16:00:49.476" v="506" actId="207"/>
        <pc:sldMkLst>
          <pc:docMk/>
          <pc:sldMk cId="1651828263" sldId="372"/>
        </pc:sldMkLst>
        <pc:spChg chg="mod">
          <ac:chgData name="Peixiang Zhao" userId="7edc51de-0ae1-42c0-bae2-7f1679fa739e" providerId="ADAL" clId="{74853BE0-E944-475F-8A47-B456F74B08FF}" dt="2024-09-11T15:42:08.416" v="211" actId="20577"/>
          <ac:spMkLst>
            <pc:docMk/>
            <pc:sldMk cId="1651828263" sldId="372"/>
            <ac:spMk id="2" creationId="{08FF98CD-9580-F0AE-74F1-17D20F5C5532}"/>
          </ac:spMkLst>
        </pc:spChg>
        <pc:spChg chg="mod">
          <ac:chgData name="Peixiang Zhao" userId="7edc51de-0ae1-42c0-bae2-7f1679fa739e" providerId="ADAL" clId="{74853BE0-E944-475F-8A47-B456F74B08FF}" dt="2024-09-11T16:00:49.476" v="506" actId="207"/>
          <ac:spMkLst>
            <pc:docMk/>
            <pc:sldMk cId="1651828263" sldId="372"/>
            <ac:spMk id="3" creationId="{AF201C63-AD11-D99E-4391-3265F7ABD860}"/>
          </ac:spMkLst>
        </pc:spChg>
        <pc:picChg chg="add mod">
          <ac:chgData name="Peixiang Zhao" userId="7edc51de-0ae1-42c0-bae2-7f1679fa739e" providerId="ADAL" clId="{74853BE0-E944-475F-8A47-B456F74B08FF}" dt="2024-09-11T15:48:36.337" v="418" actId="1076"/>
          <ac:picMkLst>
            <pc:docMk/>
            <pc:sldMk cId="1651828263" sldId="372"/>
            <ac:picMk id="6" creationId="{9CEA4D63-B737-AFA0-D836-8EA6CC784792}"/>
          </ac:picMkLst>
        </pc:picChg>
        <pc:picChg chg="add mod">
          <ac:chgData name="Peixiang Zhao" userId="7edc51de-0ae1-42c0-bae2-7f1679fa739e" providerId="ADAL" clId="{74853BE0-E944-475F-8A47-B456F74B08FF}" dt="2024-09-11T15:46:41.245" v="340" actId="1076"/>
          <ac:picMkLst>
            <pc:docMk/>
            <pc:sldMk cId="1651828263" sldId="372"/>
            <ac:picMk id="2050" creationId="{912D97C4-B874-3674-92D2-B15C651E8A85}"/>
          </ac:picMkLst>
        </pc:picChg>
      </pc:sldChg>
      <pc:sldChg chg="del">
        <pc:chgData name="Peixiang Zhao" userId="7edc51de-0ae1-42c0-bae2-7f1679fa739e" providerId="ADAL" clId="{74853BE0-E944-475F-8A47-B456F74B08FF}" dt="2024-09-11T15:22:48.359" v="74" actId="47"/>
        <pc:sldMkLst>
          <pc:docMk/>
          <pc:sldMk cId="2747892797" sldId="372"/>
        </pc:sldMkLst>
      </pc:sldChg>
      <pc:sldChg chg="addSp modSp new mod">
        <pc:chgData name="Peixiang Zhao" userId="7edc51de-0ae1-42c0-bae2-7f1679fa739e" providerId="ADAL" clId="{74853BE0-E944-475F-8A47-B456F74B08FF}" dt="2024-09-11T16:07:16.029" v="810" actId="207"/>
        <pc:sldMkLst>
          <pc:docMk/>
          <pc:sldMk cId="1279470341" sldId="373"/>
        </pc:sldMkLst>
        <pc:spChg chg="mod">
          <ac:chgData name="Peixiang Zhao" userId="7edc51de-0ae1-42c0-bae2-7f1679fa739e" providerId="ADAL" clId="{74853BE0-E944-475F-8A47-B456F74B08FF}" dt="2024-09-11T16:01:14.448" v="532" actId="20577"/>
          <ac:spMkLst>
            <pc:docMk/>
            <pc:sldMk cId="1279470341" sldId="373"/>
            <ac:spMk id="2" creationId="{47E3FAA2-FB76-0229-0248-68575861F9E7}"/>
          </ac:spMkLst>
        </pc:spChg>
        <pc:spChg chg="mod">
          <ac:chgData name="Peixiang Zhao" userId="7edc51de-0ae1-42c0-bae2-7f1679fa739e" providerId="ADAL" clId="{74853BE0-E944-475F-8A47-B456F74B08FF}" dt="2024-09-11T16:07:16.029" v="810" actId="207"/>
          <ac:spMkLst>
            <pc:docMk/>
            <pc:sldMk cId="1279470341" sldId="373"/>
            <ac:spMk id="3" creationId="{C332C731-39D2-381F-E4E9-7B9015F8738D}"/>
          </ac:spMkLst>
        </pc:spChg>
        <pc:picChg chg="add mod">
          <ac:chgData name="Peixiang Zhao" userId="7edc51de-0ae1-42c0-bae2-7f1679fa739e" providerId="ADAL" clId="{74853BE0-E944-475F-8A47-B456F74B08FF}" dt="2024-09-11T16:06:19.230" v="763" actId="1076"/>
          <ac:picMkLst>
            <pc:docMk/>
            <pc:sldMk cId="1279470341" sldId="373"/>
            <ac:picMk id="5" creationId="{5763244C-D08F-429F-12A2-6CF216964E94}"/>
          </ac:picMkLst>
        </pc:picChg>
      </pc:sldChg>
      <pc:sldChg chg="del">
        <pc:chgData name="Peixiang Zhao" userId="7edc51de-0ae1-42c0-bae2-7f1679fa739e" providerId="ADAL" clId="{74853BE0-E944-475F-8A47-B456F74B08FF}" dt="2024-09-11T15:22:48.516" v="75" actId="47"/>
        <pc:sldMkLst>
          <pc:docMk/>
          <pc:sldMk cId="2890252866" sldId="373"/>
        </pc:sldMkLst>
      </pc:sldChg>
      <pc:sldChg chg="del">
        <pc:chgData name="Peixiang Zhao" userId="7edc51de-0ae1-42c0-bae2-7f1679fa739e" providerId="ADAL" clId="{74853BE0-E944-475F-8A47-B456F74B08FF}" dt="2024-09-11T15:22:48.743" v="76" actId="47"/>
        <pc:sldMkLst>
          <pc:docMk/>
          <pc:sldMk cId="1385298454" sldId="374"/>
        </pc:sldMkLst>
      </pc:sldChg>
      <pc:sldChg chg="del">
        <pc:chgData name="Peixiang Zhao" userId="7edc51de-0ae1-42c0-bae2-7f1679fa739e" providerId="ADAL" clId="{74853BE0-E944-475F-8A47-B456F74B08FF}" dt="2024-09-11T15:22:49.061" v="77" actId="47"/>
        <pc:sldMkLst>
          <pc:docMk/>
          <pc:sldMk cId="985733134" sldId="375"/>
        </pc:sldMkLst>
      </pc:sldChg>
      <pc:sldChg chg="del">
        <pc:chgData name="Peixiang Zhao" userId="7edc51de-0ae1-42c0-bae2-7f1679fa739e" providerId="ADAL" clId="{74853BE0-E944-475F-8A47-B456F74B08FF}" dt="2024-09-11T15:22:49.290" v="78" actId="47"/>
        <pc:sldMkLst>
          <pc:docMk/>
          <pc:sldMk cId="2749231578" sldId="376"/>
        </pc:sldMkLst>
      </pc:sldChg>
      <pc:sldChg chg="del">
        <pc:chgData name="Peixiang Zhao" userId="7edc51de-0ae1-42c0-bae2-7f1679fa739e" providerId="ADAL" clId="{74853BE0-E944-475F-8A47-B456F74B08FF}" dt="2024-09-11T15:22:49.454" v="79" actId="47"/>
        <pc:sldMkLst>
          <pc:docMk/>
          <pc:sldMk cId="4056942482" sldId="377"/>
        </pc:sldMkLst>
      </pc:sldChg>
      <pc:sldChg chg="del">
        <pc:chgData name="Peixiang Zhao" userId="7edc51de-0ae1-42c0-bae2-7f1679fa739e" providerId="ADAL" clId="{74853BE0-E944-475F-8A47-B456F74B08FF}" dt="2024-09-11T15:22:49.629" v="80" actId="47"/>
        <pc:sldMkLst>
          <pc:docMk/>
          <pc:sldMk cId="2628759787" sldId="378"/>
        </pc:sldMkLst>
      </pc:sldChg>
      <pc:sldChg chg="del">
        <pc:chgData name="Peixiang Zhao" userId="7edc51de-0ae1-42c0-bae2-7f1679fa739e" providerId="ADAL" clId="{74853BE0-E944-475F-8A47-B456F74B08FF}" dt="2024-09-11T15:22:49.790" v="81" actId="47"/>
        <pc:sldMkLst>
          <pc:docMk/>
          <pc:sldMk cId="1882915265" sldId="379"/>
        </pc:sldMkLst>
      </pc:sldChg>
      <pc:sldChg chg="del">
        <pc:chgData name="Peixiang Zhao" userId="7edc51de-0ae1-42c0-bae2-7f1679fa739e" providerId="ADAL" clId="{74853BE0-E944-475F-8A47-B456F74B08FF}" dt="2024-09-11T15:22:49.962" v="82" actId="47"/>
        <pc:sldMkLst>
          <pc:docMk/>
          <pc:sldMk cId="3023018036" sldId="380"/>
        </pc:sldMkLst>
      </pc:sldChg>
      <pc:sldChg chg="del">
        <pc:chgData name="Peixiang Zhao" userId="7edc51de-0ae1-42c0-bae2-7f1679fa739e" providerId="ADAL" clId="{74853BE0-E944-475F-8A47-B456F74B08FF}" dt="2024-09-11T15:22:50.138" v="83" actId="47"/>
        <pc:sldMkLst>
          <pc:docMk/>
          <pc:sldMk cId="1239188257" sldId="381"/>
        </pc:sldMkLst>
      </pc:sldChg>
      <pc:sldChg chg="del">
        <pc:chgData name="Peixiang Zhao" userId="7edc51de-0ae1-42c0-bae2-7f1679fa739e" providerId="ADAL" clId="{74853BE0-E944-475F-8A47-B456F74B08FF}" dt="2024-09-11T15:22:50.314" v="84" actId="47"/>
        <pc:sldMkLst>
          <pc:docMk/>
          <pc:sldMk cId="2203290865" sldId="382"/>
        </pc:sldMkLst>
      </pc:sldChg>
      <pc:sldChg chg="del">
        <pc:chgData name="Peixiang Zhao" userId="7edc51de-0ae1-42c0-bae2-7f1679fa739e" providerId="ADAL" clId="{74853BE0-E944-475F-8A47-B456F74B08FF}" dt="2024-09-11T15:22:50.477" v="85" actId="47"/>
        <pc:sldMkLst>
          <pc:docMk/>
          <pc:sldMk cId="1228930692" sldId="383"/>
        </pc:sldMkLst>
      </pc:sldChg>
      <pc:sldChg chg="del">
        <pc:chgData name="Peixiang Zhao" userId="7edc51de-0ae1-42c0-bae2-7f1679fa739e" providerId="ADAL" clId="{74853BE0-E944-475F-8A47-B456F74B08FF}" dt="2024-09-11T15:22:50.740" v="86" actId="47"/>
        <pc:sldMkLst>
          <pc:docMk/>
          <pc:sldMk cId="2632168044" sldId="384"/>
        </pc:sldMkLst>
      </pc:sldChg>
      <pc:sldChg chg="del">
        <pc:chgData name="Peixiang Zhao" userId="7edc51de-0ae1-42c0-bae2-7f1679fa739e" providerId="ADAL" clId="{74853BE0-E944-475F-8A47-B456F74B08FF}" dt="2024-09-11T15:22:50.873" v="87" actId="47"/>
        <pc:sldMkLst>
          <pc:docMk/>
          <pc:sldMk cId="1117129016" sldId="385"/>
        </pc:sldMkLst>
      </pc:sldChg>
      <pc:sldChg chg="del">
        <pc:chgData name="Peixiang Zhao" userId="7edc51de-0ae1-42c0-bae2-7f1679fa739e" providerId="ADAL" clId="{74853BE0-E944-475F-8A47-B456F74B08FF}" dt="2024-09-11T15:22:51.110" v="88" actId="47"/>
        <pc:sldMkLst>
          <pc:docMk/>
          <pc:sldMk cId="2734518391" sldId="386"/>
        </pc:sldMkLst>
      </pc:sldChg>
      <pc:sldChg chg="del">
        <pc:chgData name="Peixiang Zhao" userId="7edc51de-0ae1-42c0-bae2-7f1679fa739e" providerId="ADAL" clId="{74853BE0-E944-475F-8A47-B456F74B08FF}" dt="2024-09-11T15:22:51.208" v="89" actId="47"/>
        <pc:sldMkLst>
          <pc:docMk/>
          <pc:sldMk cId="2114221134" sldId="387"/>
        </pc:sldMkLst>
      </pc:sldChg>
      <pc:sldChg chg="del">
        <pc:chgData name="Peixiang Zhao" userId="7edc51de-0ae1-42c0-bae2-7f1679fa739e" providerId="ADAL" clId="{74853BE0-E944-475F-8A47-B456F74B08FF}" dt="2024-09-11T15:22:51.600" v="90" actId="47"/>
        <pc:sldMkLst>
          <pc:docMk/>
          <pc:sldMk cId="349441827" sldId="388"/>
        </pc:sldMkLst>
      </pc:sldChg>
      <pc:sldChg chg="del">
        <pc:chgData name="Peixiang Zhao" userId="7edc51de-0ae1-42c0-bae2-7f1679fa739e" providerId="ADAL" clId="{74853BE0-E944-475F-8A47-B456F74B08FF}" dt="2024-09-11T15:22:51.926" v="91" actId="47"/>
        <pc:sldMkLst>
          <pc:docMk/>
          <pc:sldMk cId="532404068" sldId="389"/>
        </pc:sldMkLst>
      </pc:sldChg>
      <pc:sldChg chg="del">
        <pc:chgData name="Peixiang Zhao" userId="7edc51de-0ae1-42c0-bae2-7f1679fa739e" providerId="ADAL" clId="{74853BE0-E944-475F-8A47-B456F74B08FF}" dt="2024-09-11T15:22:52.376" v="92" actId="47"/>
        <pc:sldMkLst>
          <pc:docMk/>
          <pc:sldMk cId="2724611412" sldId="390"/>
        </pc:sldMkLst>
      </pc:sldChg>
      <pc:sldChg chg="del">
        <pc:chgData name="Peixiang Zhao" userId="7edc51de-0ae1-42c0-bae2-7f1679fa739e" providerId="ADAL" clId="{74853BE0-E944-475F-8A47-B456F74B08FF}" dt="2024-09-11T15:22:53.400" v="93" actId="47"/>
        <pc:sldMkLst>
          <pc:docMk/>
          <pc:sldMk cId="2178305239" sldId="391"/>
        </pc:sldMkLst>
      </pc:sldChg>
    </pc:docChg>
  </pc:docChgLst>
  <pc:docChgLst>
    <pc:chgData name="Peixiang Zhao" userId="7edc51de-0ae1-42c0-bae2-7f1679fa739e" providerId="ADAL" clId="{632187D3-5B92-46E0-BA4C-8D6F52CB5D25}"/>
    <pc:docChg chg="undo custSel addSld modSld sldOrd">
      <pc:chgData name="Peixiang Zhao" userId="7edc51de-0ae1-42c0-bae2-7f1679fa739e" providerId="ADAL" clId="{632187D3-5B92-46E0-BA4C-8D6F52CB5D25}" dt="2024-09-09T15:57:14.006" v="645" actId="207"/>
      <pc:docMkLst>
        <pc:docMk/>
      </pc:docMkLst>
      <pc:sldChg chg="modSp mod">
        <pc:chgData name="Peixiang Zhao" userId="7edc51de-0ae1-42c0-bae2-7f1679fa739e" providerId="ADAL" clId="{632187D3-5B92-46E0-BA4C-8D6F52CB5D25}" dt="2024-09-09T13:55:35.197" v="546" actId="20577"/>
        <pc:sldMkLst>
          <pc:docMk/>
          <pc:sldMk cId="2155373378" sldId="356"/>
        </pc:sldMkLst>
        <pc:spChg chg="mod">
          <ac:chgData name="Peixiang Zhao" userId="7edc51de-0ae1-42c0-bae2-7f1679fa739e" providerId="ADAL" clId="{632187D3-5B92-46E0-BA4C-8D6F52CB5D25}" dt="2024-09-09T13:55:35.197" v="546" actId="20577"/>
          <ac:spMkLst>
            <pc:docMk/>
            <pc:sldMk cId="2155373378" sldId="356"/>
            <ac:spMk id="3" creationId="{4A5A8B2E-3E21-4A61-156E-EF6FB4B5948F}"/>
          </ac:spMkLst>
        </pc:spChg>
      </pc:sldChg>
      <pc:sldChg chg="modSp mod">
        <pc:chgData name="Peixiang Zhao" userId="7edc51de-0ae1-42c0-bae2-7f1679fa739e" providerId="ADAL" clId="{632187D3-5B92-46E0-BA4C-8D6F52CB5D25}" dt="2024-09-09T13:52:32.421" v="543" actId="20577"/>
        <pc:sldMkLst>
          <pc:docMk/>
          <pc:sldMk cId="4131645461" sldId="366"/>
        </pc:sldMkLst>
        <pc:spChg chg="mod">
          <ac:chgData name="Peixiang Zhao" userId="7edc51de-0ae1-42c0-bae2-7f1679fa739e" providerId="ADAL" clId="{632187D3-5B92-46E0-BA4C-8D6F52CB5D25}" dt="2024-09-09T13:52:32.421" v="543" actId="20577"/>
          <ac:spMkLst>
            <pc:docMk/>
            <pc:sldMk cId="4131645461" sldId="366"/>
            <ac:spMk id="3" creationId="{81E3A7DC-4A21-F8AC-3E5F-32AFAEE1CEAB}"/>
          </ac:spMkLst>
        </pc:spChg>
      </pc:sldChg>
      <pc:sldChg chg="modSp mod">
        <pc:chgData name="Peixiang Zhao" userId="7edc51de-0ae1-42c0-bae2-7f1679fa739e" providerId="ADAL" clId="{632187D3-5B92-46E0-BA4C-8D6F52CB5D25}" dt="2024-09-09T15:06:11.824" v="552" actId="207"/>
        <pc:sldMkLst>
          <pc:docMk/>
          <pc:sldMk cId="3321852181" sldId="371"/>
        </pc:sldMkLst>
        <pc:spChg chg="mod">
          <ac:chgData name="Peixiang Zhao" userId="7edc51de-0ae1-42c0-bae2-7f1679fa739e" providerId="ADAL" clId="{632187D3-5B92-46E0-BA4C-8D6F52CB5D25}" dt="2024-09-09T15:06:11.824" v="552" actId="207"/>
          <ac:spMkLst>
            <pc:docMk/>
            <pc:sldMk cId="3321852181" sldId="371"/>
            <ac:spMk id="3" creationId="{96CA8A47-3379-81AE-4D28-7F4DB474F603}"/>
          </ac:spMkLst>
        </pc:spChg>
      </pc:sldChg>
      <pc:sldChg chg="modSp mod">
        <pc:chgData name="Peixiang Zhao" userId="7edc51de-0ae1-42c0-bae2-7f1679fa739e" providerId="ADAL" clId="{632187D3-5B92-46E0-BA4C-8D6F52CB5D25}" dt="2024-09-09T15:07:58.604" v="553" actId="20577"/>
        <pc:sldMkLst>
          <pc:docMk/>
          <pc:sldMk cId="2890252866" sldId="373"/>
        </pc:sldMkLst>
        <pc:spChg chg="mod">
          <ac:chgData name="Peixiang Zhao" userId="7edc51de-0ae1-42c0-bae2-7f1679fa739e" providerId="ADAL" clId="{632187D3-5B92-46E0-BA4C-8D6F52CB5D25}" dt="2024-09-09T15:07:58.604" v="553" actId="20577"/>
          <ac:spMkLst>
            <pc:docMk/>
            <pc:sldMk cId="2890252866" sldId="373"/>
            <ac:spMk id="3" creationId="{96CA8A47-3379-81AE-4D28-7F4DB474F603}"/>
          </ac:spMkLst>
        </pc:spChg>
      </pc:sldChg>
      <pc:sldChg chg="modSp mod">
        <pc:chgData name="Peixiang Zhao" userId="7edc51de-0ae1-42c0-bae2-7f1679fa739e" providerId="ADAL" clId="{632187D3-5B92-46E0-BA4C-8D6F52CB5D25}" dt="2024-09-09T15:24:46.875" v="566" actId="20577"/>
        <pc:sldMkLst>
          <pc:docMk/>
          <pc:sldMk cId="3023018036" sldId="380"/>
        </pc:sldMkLst>
        <pc:spChg chg="mod">
          <ac:chgData name="Peixiang Zhao" userId="7edc51de-0ae1-42c0-bae2-7f1679fa739e" providerId="ADAL" clId="{632187D3-5B92-46E0-BA4C-8D6F52CB5D25}" dt="2024-09-09T15:24:46.875" v="566" actId="20577"/>
          <ac:spMkLst>
            <pc:docMk/>
            <pc:sldMk cId="3023018036" sldId="380"/>
            <ac:spMk id="3" creationId="{0CD36B12-8408-5990-A3D6-409CFFFC19D6}"/>
          </ac:spMkLst>
        </pc:spChg>
      </pc:sldChg>
      <pc:sldChg chg="ord">
        <pc:chgData name="Peixiang Zhao" userId="7edc51de-0ae1-42c0-bae2-7f1679fa739e" providerId="ADAL" clId="{632187D3-5B92-46E0-BA4C-8D6F52CB5D25}" dt="2024-09-04T15:06:44.720" v="161"/>
        <pc:sldMkLst>
          <pc:docMk/>
          <pc:sldMk cId="1239188257" sldId="381"/>
        </pc:sldMkLst>
      </pc:sldChg>
      <pc:sldChg chg="modSp mod">
        <pc:chgData name="Peixiang Zhao" userId="7edc51de-0ae1-42c0-bae2-7f1679fa739e" providerId="ADAL" clId="{632187D3-5B92-46E0-BA4C-8D6F52CB5D25}" dt="2024-09-09T15:26:44.384" v="568" actId="207"/>
        <pc:sldMkLst>
          <pc:docMk/>
          <pc:sldMk cId="2203290865" sldId="382"/>
        </pc:sldMkLst>
        <pc:spChg chg="mod">
          <ac:chgData name="Peixiang Zhao" userId="7edc51de-0ae1-42c0-bae2-7f1679fa739e" providerId="ADAL" clId="{632187D3-5B92-46E0-BA4C-8D6F52CB5D25}" dt="2024-09-09T15:26:44.384" v="568" actId="207"/>
          <ac:spMkLst>
            <pc:docMk/>
            <pc:sldMk cId="2203290865" sldId="382"/>
            <ac:spMk id="3" creationId="{B276AEB7-C808-12B1-5A3E-974619955A4B}"/>
          </ac:spMkLst>
        </pc:spChg>
      </pc:sldChg>
      <pc:sldChg chg="addSp delSp modSp new mod">
        <pc:chgData name="Peixiang Zhao" userId="7edc51de-0ae1-42c0-bae2-7f1679fa739e" providerId="ADAL" clId="{632187D3-5B92-46E0-BA4C-8D6F52CB5D25}" dt="2024-09-04T15:06:28.720" v="159" actId="22"/>
        <pc:sldMkLst>
          <pc:docMk/>
          <pc:sldMk cId="1228930692" sldId="383"/>
        </pc:sldMkLst>
        <pc:spChg chg="mod">
          <ac:chgData name="Peixiang Zhao" userId="7edc51de-0ae1-42c0-bae2-7f1679fa739e" providerId="ADAL" clId="{632187D3-5B92-46E0-BA4C-8D6F52CB5D25}" dt="2024-09-04T14:23:19.345" v="11"/>
          <ac:spMkLst>
            <pc:docMk/>
            <pc:sldMk cId="1228930692" sldId="383"/>
            <ac:spMk id="2" creationId="{D5DE097B-33DD-94D4-740C-84A26B9F8881}"/>
          </ac:spMkLst>
        </pc:spChg>
        <pc:spChg chg="mod">
          <ac:chgData name="Peixiang Zhao" userId="7edc51de-0ae1-42c0-bae2-7f1679fa739e" providerId="ADAL" clId="{632187D3-5B92-46E0-BA4C-8D6F52CB5D25}" dt="2024-09-04T14:45:22.797" v="151" actId="207"/>
          <ac:spMkLst>
            <pc:docMk/>
            <pc:sldMk cId="1228930692" sldId="383"/>
            <ac:spMk id="3" creationId="{5E71AC62-7145-46D1-3790-990A922B7454}"/>
          </ac:spMkLst>
        </pc:spChg>
        <pc:spChg chg="add del">
          <ac:chgData name="Peixiang Zhao" userId="7edc51de-0ae1-42c0-bae2-7f1679fa739e" providerId="ADAL" clId="{632187D3-5B92-46E0-BA4C-8D6F52CB5D25}" dt="2024-09-04T15:06:13.872" v="153" actId="22"/>
          <ac:spMkLst>
            <pc:docMk/>
            <pc:sldMk cId="1228930692" sldId="383"/>
            <ac:spMk id="6" creationId="{C8B58672-FD7F-5ABE-EF17-CA88C2F846D1}"/>
          </ac:spMkLst>
        </pc:spChg>
        <pc:spChg chg="add del">
          <ac:chgData name="Peixiang Zhao" userId="7edc51de-0ae1-42c0-bae2-7f1679fa739e" providerId="ADAL" clId="{632187D3-5B92-46E0-BA4C-8D6F52CB5D25}" dt="2024-09-04T15:06:17.510" v="155" actId="22"/>
          <ac:spMkLst>
            <pc:docMk/>
            <pc:sldMk cId="1228930692" sldId="383"/>
            <ac:spMk id="8" creationId="{61D12CBA-D694-0CD4-C5D1-260C22999E60}"/>
          </ac:spMkLst>
        </pc:spChg>
        <pc:spChg chg="add del">
          <ac:chgData name="Peixiang Zhao" userId="7edc51de-0ae1-42c0-bae2-7f1679fa739e" providerId="ADAL" clId="{632187D3-5B92-46E0-BA4C-8D6F52CB5D25}" dt="2024-09-04T15:06:24.888" v="157" actId="22"/>
          <ac:spMkLst>
            <pc:docMk/>
            <pc:sldMk cId="1228930692" sldId="383"/>
            <ac:spMk id="10" creationId="{4F17AFAF-9A90-9028-7C9E-99B1EB52EC42}"/>
          </ac:spMkLst>
        </pc:spChg>
        <pc:spChg chg="add del">
          <ac:chgData name="Peixiang Zhao" userId="7edc51de-0ae1-42c0-bae2-7f1679fa739e" providerId="ADAL" clId="{632187D3-5B92-46E0-BA4C-8D6F52CB5D25}" dt="2024-09-04T15:06:28.720" v="159" actId="22"/>
          <ac:spMkLst>
            <pc:docMk/>
            <pc:sldMk cId="1228930692" sldId="383"/>
            <ac:spMk id="12" creationId="{8FB33DDA-9F31-029A-3C12-FD94E50A7BAF}"/>
          </ac:spMkLst>
        </pc:spChg>
      </pc:sldChg>
      <pc:sldChg chg="addSp modSp new mod modAnim">
        <pc:chgData name="Peixiang Zhao" userId="7edc51de-0ae1-42c0-bae2-7f1679fa739e" providerId="ADAL" clId="{632187D3-5B92-46E0-BA4C-8D6F52CB5D25}" dt="2024-09-04T15:32:38.152" v="426" actId="207"/>
        <pc:sldMkLst>
          <pc:docMk/>
          <pc:sldMk cId="2632168044" sldId="384"/>
        </pc:sldMkLst>
        <pc:spChg chg="mod">
          <ac:chgData name="Peixiang Zhao" userId="7edc51de-0ae1-42c0-bae2-7f1679fa739e" providerId="ADAL" clId="{632187D3-5B92-46E0-BA4C-8D6F52CB5D25}" dt="2024-09-04T15:06:56.107" v="170" actId="20577"/>
          <ac:spMkLst>
            <pc:docMk/>
            <pc:sldMk cId="2632168044" sldId="384"/>
            <ac:spMk id="2" creationId="{BEC5E3E7-AF34-ABB6-2CC2-43853771C697}"/>
          </ac:spMkLst>
        </pc:spChg>
        <pc:spChg chg="mod">
          <ac:chgData name="Peixiang Zhao" userId="7edc51de-0ae1-42c0-bae2-7f1679fa739e" providerId="ADAL" clId="{632187D3-5B92-46E0-BA4C-8D6F52CB5D25}" dt="2024-09-04T15:32:38.152" v="426" actId="207"/>
          <ac:spMkLst>
            <pc:docMk/>
            <pc:sldMk cId="2632168044" sldId="384"/>
            <ac:spMk id="3" creationId="{9B3A6481-9584-4D15-4AD1-4647D2DAA45D}"/>
          </ac:spMkLst>
        </pc:spChg>
        <pc:spChg chg="mod">
          <ac:chgData name="Peixiang Zhao" userId="7edc51de-0ae1-42c0-bae2-7f1679fa739e" providerId="ADAL" clId="{632187D3-5B92-46E0-BA4C-8D6F52CB5D25}" dt="2024-09-04T15:13:32.725" v="330" actId="207"/>
          <ac:spMkLst>
            <pc:docMk/>
            <pc:sldMk cId="2632168044" sldId="384"/>
            <ac:spMk id="6" creationId="{9E921997-22F8-B62A-66A9-6F5DC50B9768}"/>
          </ac:spMkLst>
        </pc:spChg>
        <pc:spChg chg="mod">
          <ac:chgData name="Peixiang Zhao" userId="7edc51de-0ae1-42c0-bae2-7f1679fa739e" providerId="ADAL" clId="{632187D3-5B92-46E0-BA4C-8D6F52CB5D25}" dt="2024-09-04T15:13:32.725" v="330" actId="207"/>
          <ac:spMkLst>
            <pc:docMk/>
            <pc:sldMk cId="2632168044" sldId="384"/>
            <ac:spMk id="7" creationId="{99904D21-BB60-6995-9687-10E15D559B7D}"/>
          </ac:spMkLst>
        </pc:spChg>
        <pc:spChg chg="mod">
          <ac:chgData name="Peixiang Zhao" userId="7edc51de-0ae1-42c0-bae2-7f1679fa739e" providerId="ADAL" clId="{632187D3-5B92-46E0-BA4C-8D6F52CB5D25}" dt="2024-09-04T15:13:32.725" v="330" actId="207"/>
          <ac:spMkLst>
            <pc:docMk/>
            <pc:sldMk cId="2632168044" sldId="384"/>
            <ac:spMk id="8" creationId="{C403737A-A9C3-BA89-CB22-E56666F1B9BD}"/>
          </ac:spMkLst>
        </pc:spChg>
        <pc:spChg chg="mod">
          <ac:chgData name="Peixiang Zhao" userId="7edc51de-0ae1-42c0-bae2-7f1679fa739e" providerId="ADAL" clId="{632187D3-5B92-46E0-BA4C-8D6F52CB5D25}" dt="2024-09-04T15:13:32.725" v="330" actId="207"/>
          <ac:spMkLst>
            <pc:docMk/>
            <pc:sldMk cId="2632168044" sldId="384"/>
            <ac:spMk id="10" creationId="{1D87A587-2B86-C46F-B9E7-05A357BEBC94}"/>
          </ac:spMkLst>
        </pc:spChg>
        <pc:spChg chg="mod">
          <ac:chgData name="Peixiang Zhao" userId="7edc51de-0ae1-42c0-bae2-7f1679fa739e" providerId="ADAL" clId="{632187D3-5B92-46E0-BA4C-8D6F52CB5D25}" dt="2024-09-04T15:13:32.725" v="330" actId="207"/>
          <ac:spMkLst>
            <pc:docMk/>
            <pc:sldMk cId="2632168044" sldId="384"/>
            <ac:spMk id="11" creationId="{375AB5C7-9B93-C444-BF3E-9E4BC615A7C4}"/>
          </ac:spMkLst>
        </pc:spChg>
        <pc:spChg chg="mod">
          <ac:chgData name="Peixiang Zhao" userId="7edc51de-0ae1-42c0-bae2-7f1679fa739e" providerId="ADAL" clId="{632187D3-5B92-46E0-BA4C-8D6F52CB5D25}" dt="2024-09-04T15:13:32.725" v="330" actId="207"/>
          <ac:spMkLst>
            <pc:docMk/>
            <pc:sldMk cId="2632168044" sldId="384"/>
            <ac:spMk id="12" creationId="{AD8114D7-9929-7C7F-A007-C0EAA96CECB6}"/>
          </ac:spMkLst>
        </pc:spChg>
        <pc:grpChg chg="add mod">
          <ac:chgData name="Peixiang Zhao" userId="7edc51de-0ae1-42c0-bae2-7f1679fa739e" providerId="ADAL" clId="{632187D3-5B92-46E0-BA4C-8D6F52CB5D25}" dt="2024-09-04T15:14:14.235" v="340" actId="1036"/>
          <ac:grpSpMkLst>
            <pc:docMk/>
            <pc:sldMk cId="2632168044" sldId="384"/>
            <ac:grpSpMk id="5" creationId="{895EAE02-A385-CB80-5CD7-7D85BB98B386}"/>
          </ac:grpSpMkLst>
        </pc:grpChg>
        <pc:grpChg chg="add mod">
          <ac:chgData name="Peixiang Zhao" userId="7edc51de-0ae1-42c0-bae2-7f1679fa739e" providerId="ADAL" clId="{632187D3-5B92-46E0-BA4C-8D6F52CB5D25}" dt="2024-09-04T15:14:14.235" v="340" actId="1036"/>
          <ac:grpSpMkLst>
            <pc:docMk/>
            <pc:sldMk cId="2632168044" sldId="384"/>
            <ac:grpSpMk id="9" creationId="{2E5777FA-AA78-8A8C-0B05-0EA5157B823E}"/>
          </ac:grpSpMkLst>
        </pc:grpChg>
      </pc:sldChg>
      <pc:sldChg chg="addSp delSp modSp mod delAnim modAnim">
        <pc:chgData name="Peixiang Zhao" userId="7edc51de-0ae1-42c0-bae2-7f1679fa739e" providerId="ADAL" clId="{632187D3-5B92-46E0-BA4C-8D6F52CB5D25}" dt="2024-09-04T15:33:16.787" v="428" actId="6549"/>
        <pc:sldMkLst>
          <pc:docMk/>
          <pc:sldMk cId="1117129016" sldId="385"/>
        </pc:sldMkLst>
        <pc:spChg chg="mod">
          <ac:chgData name="Peixiang Zhao" userId="7edc51de-0ae1-42c0-bae2-7f1679fa739e" providerId="ADAL" clId="{632187D3-5B92-46E0-BA4C-8D6F52CB5D25}" dt="2024-09-04T15:33:16.787" v="428" actId="6549"/>
          <ac:spMkLst>
            <pc:docMk/>
            <pc:sldMk cId="1117129016" sldId="385"/>
            <ac:spMk id="3" creationId="{9B3A6481-9584-4D15-4AD1-4647D2DAA45D}"/>
          </ac:spMkLst>
        </pc:spChg>
        <pc:spChg chg="add mod">
          <ac:chgData name="Peixiang Zhao" userId="7edc51de-0ae1-42c0-bae2-7f1679fa739e" providerId="ADAL" clId="{632187D3-5B92-46E0-BA4C-8D6F52CB5D25}" dt="2024-09-04T15:32:05.735" v="423" actId="1076"/>
          <ac:spMkLst>
            <pc:docMk/>
            <pc:sldMk cId="1117129016" sldId="385"/>
            <ac:spMk id="20" creationId="{2E58C516-B0EA-BFA1-4A0E-330D88561E9A}"/>
          </ac:spMkLst>
        </pc:spChg>
        <pc:grpChg chg="del">
          <ac:chgData name="Peixiang Zhao" userId="7edc51de-0ae1-42c0-bae2-7f1679fa739e" providerId="ADAL" clId="{632187D3-5B92-46E0-BA4C-8D6F52CB5D25}" dt="2024-09-04T15:15:20.820" v="343" actId="478"/>
          <ac:grpSpMkLst>
            <pc:docMk/>
            <pc:sldMk cId="1117129016" sldId="385"/>
            <ac:grpSpMk id="5" creationId="{895EAE02-A385-CB80-5CD7-7D85BB98B386}"/>
          </ac:grpSpMkLst>
        </pc:grpChg>
        <pc:grpChg chg="del">
          <ac:chgData name="Peixiang Zhao" userId="7edc51de-0ae1-42c0-bae2-7f1679fa739e" providerId="ADAL" clId="{632187D3-5B92-46E0-BA4C-8D6F52CB5D25}" dt="2024-09-04T15:15:26.500" v="344" actId="478"/>
          <ac:grpSpMkLst>
            <pc:docMk/>
            <pc:sldMk cId="1117129016" sldId="385"/>
            <ac:grpSpMk id="9" creationId="{2E5777FA-AA78-8A8C-0B05-0EA5157B823E}"/>
          </ac:grpSpMkLst>
        </pc:grpChg>
        <pc:graphicFrameChg chg="add mod">
          <ac:chgData name="Peixiang Zhao" userId="7edc51de-0ae1-42c0-bae2-7f1679fa739e" providerId="ADAL" clId="{632187D3-5B92-46E0-BA4C-8D6F52CB5D25}" dt="2024-09-04T15:16:15.208" v="349" actId="1076"/>
          <ac:graphicFrameMkLst>
            <pc:docMk/>
            <pc:sldMk cId="1117129016" sldId="385"/>
            <ac:graphicFrameMk id="13" creationId="{E564A471-1585-6121-1D46-A4BDCFF31D40}"/>
          </ac:graphicFrameMkLst>
        </pc:graphicFrameChg>
        <pc:graphicFrameChg chg="add mod">
          <ac:chgData name="Peixiang Zhao" userId="7edc51de-0ae1-42c0-bae2-7f1679fa739e" providerId="ADAL" clId="{632187D3-5B92-46E0-BA4C-8D6F52CB5D25}" dt="2024-09-04T15:18:28.126" v="359" actId="14100"/>
          <ac:graphicFrameMkLst>
            <pc:docMk/>
            <pc:sldMk cId="1117129016" sldId="385"/>
            <ac:graphicFrameMk id="14" creationId="{68732EB1-D394-813B-D713-65AFDD305CB0}"/>
          </ac:graphicFrameMkLst>
        </pc:graphicFrameChg>
        <pc:graphicFrameChg chg="add mod">
          <ac:chgData name="Peixiang Zhao" userId="7edc51de-0ae1-42c0-bae2-7f1679fa739e" providerId="ADAL" clId="{632187D3-5B92-46E0-BA4C-8D6F52CB5D25}" dt="2024-09-04T15:25:43.652" v="374" actId="14100"/>
          <ac:graphicFrameMkLst>
            <pc:docMk/>
            <pc:sldMk cId="1117129016" sldId="385"/>
            <ac:graphicFrameMk id="15" creationId="{C28367B5-BBF1-2075-1B8C-2DFA87083C14}"/>
          </ac:graphicFrameMkLst>
        </pc:graphicFrameChg>
        <pc:picChg chg="add del mod">
          <ac:chgData name="Peixiang Zhao" userId="7edc51de-0ae1-42c0-bae2-7f1679fa739e" providerId="ADAL" clId="{632187D3-5B92-46E0-BA4C-8D6F52CB5D25}" dt="2024-09-04T15:27:17.027" v="385" actId="478"/>
          <ac:picMkLst>
            <pc:docMk/>
            <pc:sldMk cId="1117129016" sldId="385"/>
            <ac:picMk id="17" creationId="{70CCC7EC-6E34-2BF5-E8C2-DD4F2B62889A}"/>
          </ac:picMkLst>
        </pc:picChg>
        <pc:picChg chg="add del mod ord">
          <ac:chgData name="Peixiang Zhao" userId="7edc51de-0ae1-42c0-bae2-7f1679fa739e" providerId="ADAL" clId="{632187D3-5B92-46E0-BA4C-8D6F52CB5D25}" dt="2024-09-04T15:31:46.674" v="417" actId="478"/>
          <ac:picMkLst>
            <pc:docMk/>
            <pc:sldMk cId="1117129016" sldId="385"/>
            <ac:picMk id="19" creationId="{E631E518-044E-D988-F4D1-13917E475206}"/>
          </ac:picMkLst>
        </pc:picChg>
        <pc:picChg chg="add mod ord">
          <ac:chgData name="Peixiang Zhao" userId="7edc51de-0ae1-42c0-bae2-7f1679fa739e" providerId="ADAL" clId="{632187D3-5B92-46E0-BA4C-8D6F52CB5D25}" dt="2024-09-04T15:31:59.743" v="422" actId="14100"/>
          <ac:picMkLst>
            <pc:docMk/>
            <pc:sldMk cId="1117129016" sldId="385"/>
            <ac:picMk id="22" creationId="{D5871412-6A08-7D14-98BF-16311199D8F1}"/>
          </ac:picMkLst>
        </pc:picChg>
      </pc:sldChg>
      <pc:sldChg chg="addSp modSp new mod">
        <pc:chgData name="Peixiang Zhao" userId="7edc51de-0ae1-42c0-bae2-7f1679fa739e" providerId="ADAL" clId="{632187D3-5B92-46E0-BA4C-8D6F52CB5D25}" dt="2024-09-04T15:50:21.705" v="527" actId="207"/>
        <pc:sldMkLst>
          <pc:docMk/>
          <pc:sldMk cId="2734518391" sldId="386"/>
        </pc:sldMkLst>
        <pc:spChg chg="mod">
          <ac:chgData name="Peixiang Zhao" userId="7edc51de-0ae1-42c0-bae2-7f1679fa739e" providerId="ADAL" clId="{632187D3-5B92-46E0-BA4C-8D6F52CB5D25}" dt="2024-09-04T15:36:56.073" v="430"/>
          <ac:spMkLst>
            <pc:docMk/>
            <pc:sldMk cId="2734518391" sldId="386"/>
            <ac:spMk id="2" creationId="{8C2E4A70-A156-7FD8-4AB3-DA068FAD8A82}"/>
          </ac:spMkLst>
        </pc:spChg>
        <pc:spChg chg="mod">
          <ac:chgData name="Peixiang Zhao" userId="7edc51de-0ae1-42c0-bae2-7f1679fa739e" providerId="ADAL" clId="{632187D3-5B92-46E0-BA4C-8D6F52CB5D25}" dt="2024-09-04T15:50:21.705" v="527" actId="207"/>
          <ac:spMkLst>
            <pc:docMk/>
            <pc:sldMk cId="2734518391" sldId="386"/>
            <ac:spMk id="3" creationId="{B022451A-C04D-AD3F-1021-7ADDCBB96897}"/>
          </ac:spMkLst>
        </pc:spChg>
        <pc:spChg chg="add mod">
          <ac:chgData name="Peixiang Zhao" userId="7edc51de-0ae1-42c0-bae2-7f1679fa739e" providerId="ADAL" clId="{632187D3-5B92-46E0-BA4C-8D6F52CB5D25}" dt="2024-09-04T15:45:44.798" v="522" actId="692"/>
          <ac:spMkLst>
            <pc:docMk/>
            <pc:sldMk cId="2734518391" sldId="386"/>
            <ac:spMk id="5" creationId="{36F46E83-9F57-A6E7-ED0B-3B59DE6E46ED}"/>
          </ac:spMkLst>
        </pc:spChg>
      </pc:sldChg>
      <pc:sldChg chg="modSp new mod">
        <pc:chgData name="Peixiang Zhao" userId="7edc51de-0ae1-42c0-bae2-7f1679fa739e" providerId="ADAL" clId="{632187D3-5B92-46E0-BA4C-8D6F52CB5D25}" dt="2024-09-09T15:57:14.006" v="645" actId="207"/>
        <pc:sldMkLst>
          <pc:docMk/>
          <pc:sldMk cId="2114221134" sldId="387"/>
        </pc:sldMkLst>
        <pc:spChg chg="mod">
          <ac:chgData name="Peixiang Zhao" userId="7edc51de-0ae1-42c0-bae2-7f1679fa739e" providerId="ADAL" clId="{632187D3-5B92-46E0-BA4C-8D6F52CB5D25}" dt="2024-09-09T15:54:06.458" v="596" actId="20577"/>
          <ac:spMkLst>
            <pc:docMk/>
            <pc:sldMk cId="2114221134" sldId="387"/>
            <ac:spMk id="2" creationId="{794AE518-2A8B-54E8-C98F-BF73CFF2EFCE}"/>
          </ac:spMkLst>
        </pc:spChg>
        <pc:spChg chg="mod">
          <ac:chgData name="Peixiang Zhao" userId="7edc51de-0ae1-42c0-bae2-7f1679fa739e" providerId="ADAL" clId="{632187D3-5B92-46E0-BA4C-8D6F52CB5D25}" dt="2024-09-09T15:57:14.006" v="645" actId="207"/>
          <ac:spMkLst>
            <pc:docMk/>
            <pc:sldMk cId="2114221134" sldId="387"/>
            <ac:spMk id="3" creationId="{7E1EDAF8-2642-C760-94BF-EA7DB4F4A3B7}"/>
          </ac:spMkLst>
        </pc:spChg>
      </pc:sldChg>
    </pc:docChg>
  </pc:docChgLst>
  <pc:docChgLst>
    <pc:chgData name="Peixiang Zhao" userId="7edc51de-0ae1-42c0-bae2-7f1679fa739e" providerId="ADAL" clId="{C6BBC905-BD49-4096-A19E-7682E5F443F4}"/>
    <pc:docChg chg="undo custSel addSld modSld">
      <pc:chgData name="Peixiang Zhao" userId="7edc51de-0ae1-42c0-bae2-7f1679fa739e" providerId="ADAL" clId="{C6BBC905-BD49-4096-A19E-7682E5F443F4}" dt="2024-09-10T03:09:23.033" v="391" actId="113"/>
      <pc:docMkLst>
        <pc:docMk/>
      </pc:docMkLst>
      <pc:sldChg chg="modSp mod">
        <pc:chgData name="Peixiang Zhao" userId="7edc51de-0ae1-42c0-bae2-7f1679fa739e" providerId="ADAL" clId="{C6BBC905-BD49-4096-A19E-7682E5F443F4}" dt="2024-09-09T22:30:25.506" v="17" actId="20577"/>
        <pc:sldMkLst>
          <pc:docMk/>
          <pc:sldMk cId="2114221134" sldId="387"/>
        </pc:sldMkLst>
        <pc:spChg chg="mod">
          <ac:chgData name="Peixiang Zhao" userId="7edc51de-0ae1-42c0-bae2-7f1679fa739e" providerId="ADAL" clId="{C6BBC905-BD49-4096-A19E-7682E5F443F4}" dt="2024-09-09T22:30:25.506" v="17" actId="20577"/>
          <ac:spMkLst>
            <pc:docMk/>
            <pc:sldMk cId="2114221134" sldId="387"/>
            <ac:spMk id="3" creationId="{7E1EDAF8-2642-C760-94BF-EA7DB4F4A3B7}"/>
          </ac:spMkLst>
        </pc:spChg>
      </pc:sldChg>
      <pc:sldChg chg="modSp new mod">
        <pc:chgData name="Peixiang Zhao" userId="7edc51de-0ae1-42c0-bae2-7f1679fa739e" providerId="ADAL" clId="{C6BBC905-BD49-4096-A19E-7682E5F443F4}" dt="2024-09-10T02:43:40.344" v="169" actId="115"/>
        <pc:sldMkLst>
          <pc:docMk/>
          <pc:sldMk cId="349441827" sldId="388"/>
        </pc:sldMkLst>
        <pc:spChg chg="mod">
          <ac:chgData name="Peixiang Zhao" userId="7edc51de-0ae1-42c0-bae2-7f1679fa739e" providerId="ADAL" clId="{C6BBC905-BD49-4096-A19E-7682E5F443F4}" dt="2024-09-09T22:32:00.693" v="46" actId="20577"/>
          <ac:spMkLst>
            <pc:docMk/>
            <pc:sldMk cId="349441827" sldId="388"/>
            <ac:spMk id="2" creationId="{03DC487A-BD6E-9BBC-1028-768C50576A92}"/>
          </ac:spMkLst>
        </pc:spChg>
        <pc:spChg chg="mod">
          <ac:chgData name="Peixiang Zhao" userId="7edc51de-0ae1-42c0-bae2-7f1679fa739e" providerId="ADAL" clId="{C6BBC905-BD49-4096-A19E-7682E5F443F4}" dt="2024-09-10T02:43:40.344" v="169" actId="115"/>
          <ac:spMkLst>
            <pc:docMk/>
            <pc:sldMk cId="349441827" sldId="388"/>
            <ac:spMk id="3" creationId="{3A01D99F-DF07-C2D7-43EC-F64D8DD4E495}"/>
          </ac:spMkLst>
        </pc:spChg>
      </pc:sldChg>
      <pc:sldChg chg="modSp new mod">
        <pc:chgData name="Peixiang Zhao" userId="7edc51de-0ae1-42c0-bae2-7f1679fa739e" providerId="ADAL" clId="{C6BBC905-BD49-4096-A19E-7682E5F443F4}" dt="2024-09-10T02:49:45.046" v="289" actId="207"/>
        <pc:sldMkLst>
          <pc:docMk/>
          <pc:sldMk cId="532404068" sldId="389"/>
        </pc:sldMkLst>
        <pc:spChg chg="mod">
          <ac:chgData name="Peixiang Zhao" userId="7edc51de-0ae1-42c0-bae2-7f1679fa739e" providerId="ADAL" clId="{C6BBC905-BD49-4096-A19E-7682E5F443F4}" dt="2024-09-10T02:44:37.139" v="199" actId="20577"/>
          <ac:spMkLst>
            <pc:docMk/>
            <pc:sldMk cId="532404068" sldId="389"/>
            <ac:spMk id="2" creationId="{C212B8E7-7D97-6851-2420-2484996DE0B8}"/>
          </ac:spMkLst>
        </pc:spChg>
        <pc:spChg chg="mod">
          <ac:chgData name="Peixiang Zhao" userId="7edc51de-0ae1-42c0-bae2-7f1679fa739e" providerId="ADAL" clId="{C6BBC905-BD49-4096-A19E-7682E5F443F4}" dt="2024-09-10T02:49:45.046" v="289" actId="207"/>
          <ac:spMkLst>
            <pc:docMk/>
            <pc:sldMk cId="532404068" sldId="389"/>
            <ac:spMk id="3" creationId="{A96337B8-E9A3-7730-1A68-F7E91C8CAB1F}"/>
          </ac:spMkLst>
        </pc:spChg>
      </pc:sldChg>
      <pc:sldChg chg="modSp new mod">
        <pc:chgData name="Peixiang Zhao" userId="7edc51de-0ae1-42c0-bae2-7f1679fa739e" providerId="ADAL" clId="{C6BBC905-BD49-4096-A19E-7682E5F443F4}" dt="2024-09-10T03:09:23.033" v="391" actId="113"/>
        <pc:sldMkLst>
          <pc:docMk/>
          <pc:sldMk cId="2724611412" sldId="390"/>
        </pc:sldMkLst>
        <pc:spChg chg="mod">
          <ac:chgData name="Peixiang Zhao" userId="7edc51de-0ae1-42c0-bae2-7f1679fa739e" providerId="ADAL" clId="{C6BBC905-BD49-4096-A19E-7682E5F443F4}" dt="2024-09-10T02:57:54.606" v="308" actId="20577"/>
          <ac:spMkLst>
            <pc:docMk/>
            <pc:sldMk cId="2724611412" sldId="390"/>
            <ac:spMk id="2" creationId="{A33C3A2C-73CE-87A1-01DF-E7A06BE2DB48}"/>
          </ac:spMkLst>
        </pc:spChg>
        <pc:spChg chg="mod">
          <ac:chgData name="Peixiang Zhao" userId="7edc51de-0ae1-42c0-bae2-7f1679fa739e" providerId="ADAL" clId="{C6BBC905-BD49-4096-A19E-7682E5F443F4}" dt="2024-09-10T03:09:23.033" v="391" actId="113"/>
          <ac:spMkLst>
            <pc:docMk/>
            <pc:sldMk cId="2724611412" sldId="390"/>
            <ac:spMk id="3" creationId="{28E69A62-005F-823C-FE35-10EC0034CE18}"/>
          </ac:spMkLst>
        </pc:spChg>
      </pc:sldChg>
      <pc:sldChg chg="addSp modSp add mod modAnim">
        <pc:chgData name="Peixiang Zhao" userId="7edc51de-0ae1-42c0-bae2-7f1679fa739e" providerId="ADAL" clId="{C6BBC905-BD49-4096-A19E-7682E5F443F4}" dt="2024-09-10T03:07:45.710" v="381" actId="20577"/>
        <pc:sldMkLst>
          <pc:docMk/>
          <pc:sldMk cId="2178305239" sldId="391"/>
        </pc:sldMkLst>
        <pc:spChg chg="mod">
          <ac:chgData name="Peixiang Zhao" userId="7edc51de-0ae1-42c0-bae2-7f1679fa739e" providerId="ADAL" clId="{C6BBC905-BD49-4096-A19E-7682E5F443F4}" dt="2024-09-10T03:07:45.710" v="381" actId="20577"/>
          <ac:spMkLst>
            <pc:docMk/>
            <pc:sldMk cId="2178305239" sldId="391"/>
            <ac:spMk id="3" creationId="{28E69A62-005F-823C-FE35-10EC0034CE18}"/>
          </ac:spMkLst>
        </pc:spChg>
        <pc:spChg chg="add mod">
          <ac:chgData name="Peixiang Zhao" userId="7edc51de-0ae1-42c0-bae2-7f1679fa739e" providerId="ADAL" clId="{C6BBC905-BD49-4096-A19E-7682E5F443F4}" dt="2024-09-10T03:05:58.869" v="359" actId="207"/>
          <ac:spMkLst>
            <pc:docMk/>
            <pc:sldMk cId="2178305239" sldId="391"/>
            <ac:spMk id="6" creationId="{ECED5349-7610-7392-1189-CDB9680F8027}"/>
          </ac:spMkLst>
        </pc:spChg>
        <pc:spChg chg="add mod">
          <ac:chgData name="Peixiang Zhao" userId="7edc51de-0ae1-42c0-bae2-7f1679fa739e" providerId="ADAL" clId="{C6BBC905-BD49-4096-A19E-7682E5F443F4}" dt="2024-09-10T03:05:58.869" v="359" actId="207"/>
          <ac:spMkLst>
            <pc:docMk/>
            <pc:sldMk cId="2178305239" sldId="391"/>
            <ac:spMk id="7" creationId="{A025BD34-22BD-1537-11B3-0BACB769FDF9}"/>
          </ac:spMkLst>
        </pc:spChg>
        <pc:spChg chg="add mod">
          <ac:chgData name="Peixiang Zhao" userId="7edc51de-0ae1-42c0-bae2-7f1679fa739e" providerId="ADAL" clId="{C6BBC905-BD49-4096-A19E-7682E5F443F4}" dt="2024-09-10T03:05:58.869" v="359" actId="207"/>
          <ac:spMkLst>
            <pc:docMk/>
            <pc:sldMk cId="2178305239" sldId="391"/>
            <ac:spMk id="8" creationId="{FFCC5CD1-4833-BC59-B77F-FE35336068CC}"/>
          </ac:spMkLst>
        </pc:spChg>
        <pc:graphicFrameChg chg="add mod">
          <ac:chgData name="Peixiang Zhao" userId="7edc51de-0ae1-42c0-bae2-7f1679fa739e" providerId="ADAL" clId="{C6BBC905-BD49-4096-A19E-7682E5F443F4}" dt="2024-09-10T03:05:29.975" v="353" actId="1076"/>
          <ac:graphicFrameMkLst>
            <pc:docMk/>
            <pc:sldMk cId="2178305239" sldId="391"/>
            <ac:graphicFrameMk id="5" creationId="{C3245975-C6E9-7D3B-61E1-B2A862BBFA73}"/>
          </ac:graphicFrameMkLst>
        </pc:graphicFrameChg>
      </pc:sldChg>
    </pc:docChg>
  </pc:docChgLst>
  <pc:docChgLst>
    <pc:chgData name="Peixiang Zhao" userId="7edc51de-0ae1-42c0-bae2-7f1679fa739e" providerId="ADAL" clId="{CD906BCD-EECC-4054-8C2B-061E4A7FABAE}"/>
    <pc:docChg chg="undo custSel addSld modSld">
      <pc:chgData name="Peixiang Zhao" userId="7edc51de-0ae1-42c0-bae2-7f1679fa739e" providerId="ADAL" clId="{CD906BCD-EECC-4054-8C2B-061E4A7FABAE}" dt="2024-10-16T15:53:10.116" v="1031" actId="20577"/>
      <pc:docMkLst>
        <pc:docMk/>
      </pc:docMkLst>
      <pc:sldChg chg="modSp mod">
        <pc:chgData name="Peixiang Zhao" userId="7edc51de-0ae1-42c0-bae2-7f1679fa739e" providerId="ADAL" clId="{CD906BCD-EECC-4054-8C2B-061E4A7FABAE}" dt="2024-10-16T14:29:06.803" v="24" actId="21"/>
        <pc:sldMkLst>
          <pc:docMk/>
          <pc:sldMk cId="2053621977" sldId="397"/>
        </pc:sldMkLst>
        <pc:spChg chg="mod">
          <ac:chgData name="Peixiang Zhao" userId="7edc51de-0ae1-42c0-bae2-7f1679fa739e" providerId="ADAL" clId="{CD906BCD-EECC-4054-8C2B-061E4A7FABAE}" dt="2024-10-16T14:29:06.803" v="24" actId="21"/>
          <ac:spMkLst>
            <pc:docMk/>
            <pc:sldMk cId="2053621977" sldId="397"/>
            <ac:spMk id="3" creationId="{81D0BF18-EF8F-81DA-B833-322FC7278CA1}"/>
          </ac:spMkLst>
        </pc:spChg>
      </pc:sldChg>
      <pc:sldChg chg="addSp modSp new mod">
        <pc:chgData name="Peixiang Zhao" userId="7edc51de-0ae1-42c0-bae2-7f1679fa739e" providerId="ADAL" clId="{CD906BCD-EECC-4054-8C2B-061E4A7FABAE}" dt="2024-10-16T15:04:07.038" v="396" actId="255"/>
        <pc:sldMkLst>
          <pc:docMk/>
          <pc:sldMk cId="490117318" sldId="400"/>
        </pc:sldMkLst>
        <pc:spChg chg="mod">
          <ac:chgData name="Peixiang Zhao" userId="7edc51de-0ae1-42c0-bae2-7f1679fa739e" providerId="ADAL" clId="{CD906BCD-EECC-4054-8C2B-061E4A7FABAE}" dt="2024-10-16T14:33:16.798" v="48" actId="20577"/>
          <ac:spMkLst>
            <pc:docMk/>
            <pc:sldMk cId="490117318" sldId="400"/>
            <ac:spMk id="2" creationId="{1101EF80-BFC7-3659-2DE2-F12AFB779B8B}"/>
          </ac:spMkLst>
        </pc:spChg>
        <pc:spChg chg="mod">
          <ac:chgData name="Peixiang Zhao" userId="7edc51de-0ae1-42c0-bae2-7f1679fa739e" providerId="ADAL" clId="{CD906BCD-EECC-4054-8C2B-061E4A7FABAE}" dt="2024-10-16T15:04:07.038" v="396" actId="255"/>
          <ac:spMkLst>
            <pc:docMk/>
            <pc:sldMk cId="490117318" sldId="400"/>
            <ac:spMk id="3" creationId="{8C98274C-DC3F-B402-BD0D-102BAA7A89F9}"/>
          </ac:spMkLst>
        </pc:spChg>
        <pc:spChg chg="mod">
          <ac:chgData name="Peixiang Zhao" userId="7edc51de-0ae1-42c0-bae2-7f1679fa739e" providerId="ADAL" clId="{CD906BCD-EECC-4054-8C2B-061E4A7FABAE}" dt="2024-10-16T14:40:55.244" v="341"/>
          <ac:spMkLst>
            <pc:docMk/>
            <pc:sldMk cId="490117318" sldId="400"/>
            <ac:spMk id="6" creationId="{6C624368-C443-ECAC-5E2E-E4FEDF749FC8}"/>
          </ac:spMkLst>
        </pc:spChg>
        <pc:spChg chg="mod">
          <ac:chgData name="Peixiang Zhao" userId="7edc51de-0ae1-42c0-bae2-7f1679fa739e" providerId="ADAL" clId="{CD906BCD-EECC-4054-8C2B-061E4A7FABAE}" dt="2024-10-16T14:40:55.244" v="341"/>
          <ac:spMkLst>
            <pc:docMk/>
            <pc:sldMk cId="490117318" sldId="400"/>
            <ac:spMk id="7" creationId="{BEDA1C7B-2EB9-B781-24C8-E28E673210E4}"/>
          </ac:spMkLst>
        </pc:spChg>
        <pc:spChg chg="mod">
          <ac:chgData name="Peixiang Zhao" userId="7edc51de-0ae1-42c0-bae2-7f1679fa739e" providerId="ADAL" clId="{CD906BCD-EECC-4054-8C2B-061E4A7FABAE}" dt="2024-10-16T14:40:55.244" v="341"/>
          <ac:spMkLst>
            <pc:docMk/>
            <pc:sldMk cId="490117318" sldId="400"/>
            <ac:spMk id="8" creationId="{90D83012-4A7B-05F2-9E52-22DE1D4663BB}"/>
          </ac:spMkLst>
        </pc:spChg>
        <pc:spChg chg="mod">
          <ac:chgData name="Peixiang Zhao" userId="7edc51de-0ae1-42c0-bae2-7f1679fa739e" providerId="ADAL" clId="{CD906BCD-EECC-4054-8C2B-061E4A7FABAE}" dt="2024-10-16T14:40:55.244" v="341"/>
          <ac:spMkLst>
            <pc:docMk/>
            <pc:sldMk cId="490117318" sldId="400"/>
            <ac:spMk id="9" creationId="{737A81E2-0B17-C2EA-D88C-C92D31509BBB}"/>
          </ac:spMkLst>
        </pc:spChg>
        <pc:spChg chg="mod">
          <ac:chgData name="Peixiang Zhao" userId="7edc51de-0ae1-42c0-bae2-7f1679fa739e" providerId="ADAL" clId="{CD906BCD-EECC-4054-8C2B-061E4A7FABAE}" dt="2024-10-16T14:40:55.244" v="341"/>
          <ac:spMkLst>
            <pc:docMk/>
            <pc:sldMk cId="490117318" sldId="400"/>
            <ac:spMk id="10" creationId="{1C2CC515-5367-8ACD-7E86-A0DE9FF498FA}"/>
          </ac:spMkLst>
        </pc:spChg>
        <pc:spChg chg="mod">
          <ac:chgData name="Peixiang Zhao" userId="7edc51de-0ae1-42c0-bae2-7f1679fa739e" providerId="ADAL" clId="{CD906BCD-EECC-4054-8C2B-061E4A7FABAE}" dt="2024-10-16T14:40:55.244" v="341"/>
          <ac:spMkLst>
            <pc:docMk/>
            <pc:sldMk cId="490117318" sldId="400"/>
            <ac:spMk id="11" creationId="{9E354043-2FB4-D88C-9AA2-F88652E1FF13}"/>
          </ac:spMkLst>
        </pc:spChg>
        <pc:spChg chg="add mod">
          <ac:chgData name="Peixiang Zhao" userId="7edc51de-0ae1-42c0-bae2-7f1679fa739e" providerId="ADAL" clId="{CD906BCD-EECC-4054-8C2B-061E4A7FABAE}" dt="2024-10-16T15:01:59.246" v="368" actId="1076"/>
          <ac:spMkLst>
            <pc:docMk/>
            <pc:sldMk cId="490117318" sldId="400"/>
            <ac:spMk id="12" creationId="{A1876927-D7A4-898A-AA2B-AD1367011025}"/>
          </ac:spMkLst>
        </pc:spChg>
        <pc:grpChg chg="add mod">
          <ac:chgData name="Peixiang Zhao" userId="7edc51de-0ae1-42c0-bae2-7f1679fa739e" providerId="ADAL" clId="{CD906BCD-EECC-4054-8C2B-061E4A7FABAE}" dt="2024-10-16T14:41:03.954" v="342" actId="1076"/>
          <ac:grpSpMkLst>
            <pc:docMk/>
            <pc:sldMk cId="490117318" sldId="400"/>
            <ac:grpSpMk id="5" creationId="{C2F4A636-7C01-955E-4293-5EC91E691880}"/>
          </ac:grpSpMkLst>
        </pc:grpChg>
      </pc:sldChg>
      <pc:sldChg chg="addSp delSp modSp new mod modAnim modNotesTx">
        <pc:chgData name="Peixiang Zhao" userId="7edc51de-0ae1-42c0-bae2-7f1679fa739e" providerId="ADAL" clId="{CD906BCD-EECC-4054-8C2B-061E4A7FABAE}" dt="2024-10-16T15:53:10.116" v="1031" actId="20577"/>
        <pc:sldMkLst>
          <pc:docMk/>
          <pc:sldMk cId="3437816244" sldId="401"/>
        </pc:sldMkLst>
        <pc:spChg chg="mod">
          <ac:chgData name="Peixiang Zhao" userId="7edc51de-0ae1-42c0-bae2-7f1679fa739e" providerId="ADAL" clId="{CD906BCD-EECC-4054-8C2B-061E4A7FABAE}" dt="2024-10-16T15:05:50.299" v="398"/>
          <ac:spMkLst>
            <pc:docMk/>
            <pc:sldMk cId="3437816244" sldId="401"/>
            <ac:spMk id="2" creationId="{29B5DB92-F0D3-74D9-3F5A-59D70B31C6D1}"/>
          </ac:spMkLst>
        </pc:spChg>
        <pc:spChg chg="del">
          <ac:chgData name="Peixiang Zhao" userId="7edc51de-0ae1-42c0-bae2-7f1679fa739e" providerId="ADAL" clId="{CD906BCD-EECC-4054-8C2B-061E4A7FABAE}" dt="2024-10-16T15:06:05.838" v="399" actId="478"/>
          <ac:spMkLst>
            <pc:docMk/>
            <pc:sldMk cId="3437816244" sldId="401"/>
            <ac:spMk id="3" creationId="{4C54FE78-7F03-A682-D2F3-54870AE26A4D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6" creationId="{028348F6-AA62-FBD4-11B7-68E7662EA29E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7" creationId="{255924CD-3A6D-ACD5-71F9-4C6C1AAAB58C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8" creationId="{EC396F02-B7D3-65F4-2C4B-37B4DFD19F2A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9" creationId="{F58B0169-1C5F-3FEE-89F2-27DC7C837B36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10" creationId="{5FC9D0A4-2FCE-9F15-6A78-F0A1998E8908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11" creationId="{F469A671-3607-985C-9B87-2160091310A9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13" creationId="{2E730631-9898-4AE0-239E-6111F5122E83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14" creationId="{FD795776-F4E3-962A-E40F-071724531D71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15" creationId="{58DB4CB1-FD71-6942-2222-163F5F9683A7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16" creationId="{1BAF9D02-887F-C7D9-356B-341017E3B05B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17" creationId="{AE76FD4F-D651-C4F9-D08C-AA98E22DE82B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18" creationId="{AA7886D9-B833-CA1E-A29C-08930B74AB2D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19" creationId="{A8F201A4-294E-C8FC-3F80-4BB516406741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20" creationId="{1BDE8CB0-3D83-9D74-037A-E889E90A76D4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21" creationId="{F4FD9A8B-39B3-ACEB-AD0A-36CC239DD1B8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22" creationId="{434BB829-5744-16A1-CE30-798CC05828EC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23" creationId="{52118C45-42A0-6DAC-A760-3C5CEBC85741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24" creationId="{E322F038-8D90-7AB2-6B01-B66CF66539BB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25" creationId="{58E70791-3C05-9672-D17E-E137FB8C9060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26" creationId="{2C08D4FF-CEDE-CC07-B2C8-A69C771B61B3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27" creationId="{B9646649-A146-D5CB-78AF-DB9F455EEE01}"/>
          </ac:spMkLst>
        </pc:spChg>
        <pc:spChg chg="add mod">
          <ac:chgData name="Peixiang Zhao" userId="7edc51de-0ae1-42c0-bae2-7f1679fa739e" providerId="ADAL" clId="{CD906BCD-EECC-4054-8C2B-061E4A7FABAE}" dt="2024-10-16T15:07:16.325" v="410" actId="20577"/>
          <ac:spMkLst>
            <pc:docMk/>
            <pc:sldMk cId="3437816244" sldId="401"/>
            <ac:spMk id="28" creationId="{1E7C72D4-16E0-D01C-1274-443951099712}"/>
          </ac:spMkLst>
        </pc:spChg>
        <pc:spChg chg="add mod">
          <ac:chgData name="Peixiang Zhao" userId="7edc51de-0ae1-42c0-bae2-7f1679fa739e" providerId="ADAL" clId="{CD906BCD-EECC-4054-8C2B-061E4A7FABAE}" dt="2024-10-16T15:53:10.116" v="1031" actId="20577"/>
          <ac:spMkLst>
            <pc:docMk/>
            <pc:sldMk cId="3437816244" sldId="401"/>
            <ac:spMk id="29" creationId="{EBE57527-6A52-2A31-A8B5-869E3857240C}"/>
          </ac:spMkLst>
        </pc:spChg>
        <pc:spChg chg="add 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30" creationId="{22730543-011F-BAFC-CB3E-FEA834281922}"/>
          </ac:spMkLst>
        </pc:spChg>
        <pc:spChg chg="add mod">
          <ac:chgData name="Peixiang Zhao" userId="7edc51de-0ae1-42c0-bae2-7f1679fa739e" providerId="ADAL" clId="{CD906BCD-EECC-4054-8C2B-061E4A7FABAE}" dt="2024-10-16T15:06:27.310" v="402" actId="1035"/>
          <ac:spMkLst>
            <pc:docMk/>
            <pc:sldMk cId="3437816244" sldId="401"/>
            <ac:spMk id="31" creationId="{D1B2A163-5227-1B69-A854-80B08222CE2A}"/>
          </ac:spMkLst>
        </pc:spChg>
        <pc:spChg chg="add 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32" creationId="{91E4118A-C79C-4281-0318-AEF805F7020F}"/>
          </ac:spMkLst>
        </pc:spChg>
        <pc:spChg chg="add mod">
          <ac:chgData name="Peixiang Zhao" userId="7edc51de-0ae1-42c0-bae2-7f1679fa739e" providerId="ADAL" clId="{CD906BCD-EECC-4054-8C2B-061E4A7FABAE}" dt="2024-10-16T15:06:27.310" v="402" actId="1035"/>
          <ac:spMkLst>
            <pc:docMk/>
            <pc:sldMk cId="3437816244" sldId="401"/>
            <ac:spMk id="33" creationId="{81A13FDC-0AD1-9774-49C7-8AF64210F762}"/>
          </ac:spMkLst>
        </pc:spChg>
        <pc:spChg chg="add 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34" creationId="{82DF921E-6C24-5BB2-892D-ED6BE7CF6592}"/>
          </ac:spMkLst>
        </pc:spChg>
        <pc:spChg chg="add del mod">
          <ac:chgData name="Peixiang Zhao" userId="7edc51de-0ae1-42c0-bae2-7f1679fa739e" providerId="ADAL" clId="{CD906BCD-EECC-4054-8C2B-061E4A7FABAE}" dt="2024-10-16T15:13:31.206" v="480" actId="478"/>
          <ac:spMkLst>
            <pc:docMk/>
            <pc:sldMk cId="3437816244" sldId="401"/>
            <ac:spMk id="35" creationId="{76D646CA-4E41-5426-1462-00251C215F85}"/>
          </ac:spMkLst>
        </pc:spChg>
        <pc:spChg chg="add 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36" creationId="{54481F15-448F-2F47-ECB5-D49209EB6FB0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38" creationId="{D4C865E5-F9FE-26F9-9239-1F7CCD21B70D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39" creationId="{496581EE-2DD6-CD3B-9BE9-C437F1CF213A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40" creationId="{6B974B84-4041-A534-0C24-6A8304A79704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41" creationId="{BDEEDABF-794A-8EF6-F5B9-771158384551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42" creationId="{49AE164B-6674-765F-3363-0B5D0F3A320C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43" creationId="{88E12ECC-81A2-EBEB-7E6B-638F1AFD8053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44" creationId="{AB5F2950-3A40-09AD-57DA-C2174D59E158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45" creationId="{CF0B6B6C-4973-8A2B-E552-087FEE78B954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46" creationId="{A83C9784-0BF3-5ADC-1A64-08A55FECD881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47" creationId="{5028C116-81D3-F78D-1F16-9C0BC39342CF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48" creationId="{52BEF8EA-834A-72F3-4346-AD73E80F2C6B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49" creationId="{25EC8F2E-9DAA-3987-5CAE-AE8677D2F575}"/>
          </ac:spMkLst>
        </pc:spChg>
        <pc:spChg chg="mod">
          <ac:chgData name="Peixiang Zhao" userId="7edc51de-0ae1-42c0-bae2-7f1679fa739e" providerId="ADAL" clId="{CD906BCD-EECC-4054-8C2B-061E4A7FABAE}" dt="2024-10-16T15:19:34.830" v="515" actId="1038"/>
          <ac:spMkLst>
            <pc:docMk/>
            <pc:sldMk cId="3437816244" sldId="401"/>
            <ac:spMk id="50" creationId="{116394CE-1F72-B285-AAF0-E5B3F52032DA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51" creationId="{EC6C001D-171E-B0D8-7FBC-9CE6353D5ABB}"/>
          </ac:spMkLst>
        </pc:spChg>
        <pc:spChg chg="mod">
          <ac:chgData name="Peixiang Zhao" userId="7edc51de-0ae1-42c0-bae2-7f1679fa739e" providerId="ADAL" clId="{CD906BCD-EECC-4054-8C2B-061E4A7FABAE}" dt="2024-10-16T15:06:14.655" v="400"/>
          <ac:spMkLst>
            <pc:docMk/>
            <pc:sldMk cId="3437816244" sldId="401"/>
            <ac:spMk id="52" creationId="{9B710777-4816-998A-4AFA-A1073B288FFE}"/>
          </ac:spMkLst>
        </pc:spChg>
        <pc:spChg chg="add mod">
          <ac:chgData name="Peixiang Zhao" userId="7edc51de-0ae1-42c0-bae2-7f1679fa739e" providerId="ADAL" clId="{CD906BCD-EECC-4054-8C2B-061E4A7FABAE}" dt="2024-10-16T15:29:57.045" v="746" actId="1038"/>
          <ac:spMkLst>
            <pc:docMk/>
            <pc:sldMk cId="3437816244" sldId="401"/>
            <ac:spMk id="55" creationId="{31562FFC-E940-195A-4C12-64B001478185}"/>
          </ac:spMkLst>
        </pc:spChg>
        <pc:grpChg chg="add mod">
          <ac:chgData name="Peixiang Zhao" userId="7edc51de-0ae1-42c0-bae2-7f1679fa739e" providerId="ADAL" clId="{CD906BCD-EECC-4054-8C2B-061E4A7FABAE}" dt="2024-10-16T15:06:14.655" v="400"/>
          <ac:grpSpMkLst>
            <pc:docMk/>
            <pc:sldMk cId="3437816244" sldId="401"/>
            <ac:grpSpMk id="5" creationId="{102EAFB0-BE81-D362-CD6B-A4D72FB08CBE}"/>
          </ac:grpSpMkLst>
        </pc:grpChg>
        <pc:grpChg chg="add mod">
          <ac:chgData name="Peixiang Zhao" userId="7edc51de-0ae1-42c0-bae2-7f1679fa739e" providerId="ADAL" clId="{CD906BCD-EECC-4054-8C2B-061E4A7FABAE}" dt="2024-10-16T15:06:14.655" v="400"/>
          <ac:grpSpMkLst>
            <pc:docMk/>
            <pc:sldMk cId="3437816244" sldId="401"/>
            <ac:grpSpMk id="12" creationId="{197C9576-793A-7E41-EE54-2BCF0509CB78}"/>
          </ac:grpSpMkLst>
        </pc:grpChg>
        <pc:grpChg chg="add mod">
          <ac:chgData name="Peixiang Zhao" userId="7edc51de-0ae1-42c0-bae2-7f1679fa739e" providerId="ADAL" clId="{CD906BCD-EECC-4054-8C2B-061E4A7FABAE}" dt="2024-10-16T15:06:14.655" v="400"/>
          <ac:grpSpMkLst>
            <pc:docMk/>
            <pc:sldMk cId="3437816244" sldId="401"/>
            <ac:grpSpMk id="37" creationId="{069C68E3-6B15-393C-393A-435E0D3A16F8}"/>
          </ac:grpSpMkLst>
        </pc:grpChg>
        <pc:cxnChg chg="add mod">
          <ac:chgData name="Peixiang Zhao" userId="7edc51de-0ae1-42c0-bae2-7f1679fa739e" providerId="ADAL" clId="{CD906BCD-EECC-4054-8C2B-061E4A7FABAE}" dt="2024-10-16T15:45:57.029" v="962" actId="14100"/>
          <ac:cxnSpMkLst>
            <pc:docMk/>
            <pc:sldMk cId="3437816244" sldId="401"/>
            <ac:cxnSpMk id="53" creationId="{26071C93-B978-AEA9-5915-FBF7C92DC675}"/>
          </ac:cxnSpMkLst>
        </pc:cxnChg>
        <pc:cxnChg chg="add mod">
          <ac:chgData name="Peixiang Zhao" userId="7edc51de-0ae1-42c0-bae2-7f1679fa739e" providerId="ADAL" clId="{CD906BCD-EECC-4054-8C2B-061E4A7FABAE}" dt="2024-10-16T15:06:14.655" v="400"/>
          <ac:cxnSpMkLst>
            <pc:docMk/>
            <pc:sldMk cId="3437816244" sldId="401"/>
            <ac:cxnSpMk id="54" creationId="{2822EAA9-B483-EC03-674E-56609388491C}"/>
          </ac:cxnSpMkLst>
        </pc:cxnChg>
      </pc:sldChg>
    </pc:docChg>
  </pc:docChgLst>
  <pc:docChgLst>
    <pc:chgData name="Peixiang Zhao" userId="7edc51de-0ae1-42c0-bae2-7f1679fa739e" providerId="ADAL" clId="{5D6E0DFF-D08D-40CE-A6A9-034354EC7F68}"/>
    <pc:docChg chg="undo redo custSel addSld delSld modSld sldOrd">
      <pc:chgData name="Peixiang Zhao" userId="7edc51de-0ae1-42c0-bae2-7f1679fa739e" providerId="ADAL" clId="{5D6E0DFF-D08D-40CE-A6A9-034354EC7F68}" dt="2024-10-24T04:02:08.097" v="3370" actId="20577"/>
      <pc:docMkLst>
        <pc:docMk/>
      </pc:docMkLst>
      <pc:sldChg chg="modSp mod">
        <pc:chgData name="Peixiang Zhao" userId="7edc51de-0ae1-42c0-bae2-7f1679fa739e" providerId="ADAL" clId="{5D6E0DFF-D08D-40CE-A6A9-034354EC7F68}" dt="2024-10-11T04:33:54.831" v="23" actId="20577"/>
        <pc:sldMkLst>
          <pc:docMk/>
          <pc:sldMk cId="3655890674" sldId="331"/>
        </pc:sldMkLst>
        <pc:spChg chg="mod">
          <ac:chgData name="Peixiang Zhao" userId="7edc51de-0ae1-42c0-bae2-7f1679fa739e" providerId="ADAL" clId="{5D6E0DFF-D08D-40CE-A6A9-034354EC7F68}" dt="2024-10-11T04:33:54.831" v="23" actId="20577"/>
          <ac:spMkLst>
            <pc:docMk/>
            <pc:sldMk cId="3655890674" sldId="331"/>
            <ac:spMk id="4" creationId="{784B99D3-D0C3-F1CD-896F-8AABFAB2055A}"/>
          </ac:spMkLst>
        </pc:spChg>
      </pc:sldChg>
      <pc:sldChg chg="del">
        <pc:chgData name="Peixiang Zhao" userId="7edc51de-0ae1-42c0-bae2-7f1679fa739e" providerId="ADAL" clId="{5D6E0DFF-D08D-40CE-A6A9-034354EC7F68}" dt="2024-10-11T04:36:46.377" v="24" actId="47"/>
        <pc:sldMkLst>
          <pc:docMk/>
          <pc:sldMk cId="1645266344" sldId="364"/>
        </pc:sldMkLst>
      </pc:sldChg>
      <pc:sldChg chg="del">
        <pc:chgData name="Peixiang Zhao" userId="7edc51de-0ae1-42c0-bae2-7f1679fa739e" providerId="ADAL" clId="{5D6E0DFF-D08D-40CE-A6A9-034354EC7F68}" dt="2024-10-11T04:36:47.031" v="25" actId="47"/>
        <pc:sldMkLst>
          <pc:docMk/>
          <pc:sldMk cId="2999278045" sldId="367"/>
        </pc:sldMkLst>
      </pc:sldChg>
      <pc:sldChg chg="del">
        <pc:chgData name="Peixiang Zhao" userId="7edc51de-0ae1-42c0-bae2-7f1679fa739e" providerId="ADAL" clId="{5D6E0DFF-D08D-40CE-A6A9-034354EC7F68}" dt="2024-10-11T04:36:47.474" v="26" actId="47"/>
        <pc:sldMkLst>
          <pc:docMk/>
          <pc:sldMk cId="1820356870" sldId="368"/>
        </pc:sldMkLst>
      </pc:sldChg>
      <pc:sldChg chg="del">
        <pc:chgData name="Peixiang Zhao" userId="7edc51de-0ae1-42c0-bae2-7f1679fa739e" providerId="ADAL" clId="{5D6E0DFF-D08D-40CE-A6A9-034354EC7F68}" dt="2024-10-11T04:36:48.332" v="28" actId="47"/>
        <pc:sldMkLst>
          <pc:docMk/>
          <pc:sldMk cId="2408527736" sldId="369"/>
        </pc:sldMkLst>
      </pc:sldChg>
      <pc:sldChg chg="del">
        <pc:chgData name="Peixiang Zhao" userId="7edc51de-0ae1-42c0-bae2-7f1679fa739e" providerId="ADAL" clId="{5D6E0DFF-D08D-40CE-A6A9-034354EC7F68}" dt="2024-10-11T04:36:47.898" v="27" actId="47"/>
        <pc:sldMkLst>
          <pc:docMk/>
          <pc:sldMk cId="1622204698" sldId="370"/>
        </pc:sldMkLst>
      </pc:sldChg>
      <pc:sldChg chg="del">
        <pc:chgData name="Peixiang Zhao" userId="7edc51de-0ae1-42c0-bae2-7f1679fa739e" providerId="ADAL" clId="{5D6E0DFF-D08D-40CE-A6A9-034354EC7F68}" dt="2024-10-11T04:36:48.792" v="29" actId="47"/>
        <pc:sldMkLst>
          <pc:docMk/>
          <pc:sldMk cId="3952444835" sldId="371"/>
        </pc:sldMkLst>
      </pc:sldChg>
      <pc:sldChg chg="del">
        <pc:chgData name="Peixiang Zhao" userId="7edc51de-0ae1-42c0-bae2-7f1679fa739e" providerId="ADAL" clId="{5D6E0DFF-D08D-40CE-A6A9-034354EC7F68}" dt="2024-10-11T04:36:51.909" v="30" actId="47"/>
        <pc:sldMkLst>
          <pc:docMk/>
          <pc:sldMk cId="1651828263" sldId="372"/>
        </pc:sldMkLst>
      </pc:sldChg>
      <pc:sldChg chg="delSp modSp mod">
        <pc:chgData name="Peixiang Zhao" userId="7edc51de-0ae1-42c0-bae2-7f1679fa739e" providerId="ADAL" clId="{5D6E0DFF-D08D-40CE-A6A9-034354EC7F68}" dt="2024-10-11T04:38:31.265" v="74" actId="113"/>
        <pc:sldMkLst>
          <pc:docMk/>
          <pc:sldMk cId="1279470341" sldId="373"/>
        </pc:sldMkLst>
        <pc:spChg chg="mod">
          <ac:chgData name="Peixiang Zhao" userId="7edc51de-0ae1-42c0-bae2-7f1679fa739e" providerId="ADAL" clId="{5D6E0DFF-D08D-40CE-A6A9-034354EC7F68}" dt="2024-10-11T04:37:01.318" v="48" actId="20577"/>
          <ac:spMkLst>
            <pc:docMk/>
            <pc:sldMk cId="1279470341" sldId="373"/>
            <ac:spMk id="2" creationId="{47E3FAA2-FB76-0229-0248-68575861F9E7}"/>
          </ac:spMkLst>
        </pc:spChg>
        <pc:spChg chg="mod">
          <ac:chgData name="Peixiang Zhao" userId="7edc51de-0ae1-42c0-bae2-7f1679fa739e" providerId="ADAL" clId="{5D6E0DFF-D08D-40CE-A6A9-034354EC7F68}" dt="2024-10-11T04:38:31.265" v="74" actId="113"/>
          <ac:spMkLst>
            <pc:docMk/>
            <pc:sldMk cId="1279470341" sldId="373"/>
            <ac:spMk id="3" creationId="{C332C731-39D2-381F-E4E9-7B9015F8738D}"/>
          </ac:spMkLst>
        </pc:spChg>
        <pc:picChg chg="del">
          <ac:chgData name="Peixiang Zhao" userId="7edc51de-0ae1-42c0-bae2-7f1679fa739e" providerId="ADAL" clId="{5D6E0DFF-D08D-40CE-A6A9-034354EC7F68}" dt="2024-10-11T04:36:54.780" v="31" actId="478"/>
          <ac:picMkLst>
            <pc:docMk/>
            <pc:sldMk cId="1279470341" sldId="373"/>
            <ac:picMk id="5" creationId="{5763244C-D08F-429F-12A2-6CF216964E94}"/>
          </ac:picMkLst>
        </pc:picChg>
      </pc:sldChg>
      <pc:sldChg chg="del">
        <pc:chgData name="Peixiang Zhao" userId="7edc51de-0ae1-42c0-bae2-7f1679fa739e" providerId="ADAL" clId="{5D6E0DFF-D08D-40CE-A6A9-034354EC7F68}" dt="2024-10-11T04:48:44.752" v="75" actId="47"/>
        <pc:sldMkLst>
          <pc:docMk/>
          <pc:sldMk cId="2544327536" sldId="374"/>
        </pc:sldMkLst>
      </pc:sldChg>
      <pc:sldChg chg="del">
        <pc:chgData name="Peixiang Zhao" userId="7edc51de-0ae1-42c0-bae2-7f1679fa739e" providerId="ADAL" clId="{5D6E0DFF-D08D-40CE-A6A9-034354EC7F68}" dt="2024-10-11T04:48:45.449" v="76" actId="47"/>
        <pc:sldMkLst>
          <pc:docMk/>
          <pc:sldMk cId="4284468201" sldId="375"/>
        </pc:sldMkLst>
      </pc:sldChg>
      <pc:sldChg chg="del">
        <pc:chgData name="Peixiang Zhao" userId="7edc51de-0ae1-42c0-bae2-7f1679fa739e" providerId="ADAL" clId="{5D6E0DFF-D08D-40CE-A6A9-034354EC7F68}" dt="2024-10-11T04:48:46.984" v="77" actId="47"/>
        <pc:sldMkLst>
          <pc:docMk/>
          <pc:sldMk cId="3657655587" sldId="376"/>
        </pc:sldMkLst>
      </pc:sldChg>
      <pc:sldChg chg="del">
        <pc:chgData name="Peixiang Zhao" userId="7edc51de-0ae1-42c0-bae2-7f1679fa739e" providerId="ADAL" clId="{5D6E0DFF-D08D-40CE-A6A9-034354EC7F68}" dt="2024-10-11T04:48:49.826" v="78" actId="47"/>
        <pc:sldMkLst>
          <pc:docMk/>
          <pc:sldMk cId="326335786" sldId="377"/>
        </pc:sldMkLst>
      </pc:sldChg>
      <pc:sldChg chg="del">
        <pc:chgData name="Peixiang Zhao" userId="7edc51de-0ae1-42c0-bae2-7f1679fa739e" providerId="ADAL" clId="{5D6E0DFF-D08D-40CE-A6A9-034354EC7F68}" dt="2024-10-11T04:48:50.449" v="79" actId="47"/>
        <pc:sldMkLst>
          <pc:docMk/>
          <pc:sldMk cId="136789910" sldId="378"/>
        </pc:sldMkLst>
      </pc:sldChg>
      <pc:sldChg chg="del">
        <pc:chgData name="Peixiang Zhao" userId="7edc51de-0ae1-42c0-bae2-7f1679fa739e" providerId="ADAL" clId="{5D6E0DFF-D08D-40CE-A6A9-034354EC7F68}" dt="2024-10-11T04:48:52.734" v="80" actId="47"/>
        <pc:sldMkLst>
          <pc:docMk/>
          <pc:sldMk cId="4085816196" sldId="379"/>
        </pc:sldMkLst>
      </pc:sldChg>
      <pc:sldChg chg="addSp delSp modSp mod">
        <pc:chgData name="Peixiang Zhao" userId="7edc51de-0ae1-42c0-bae2-7f1679fa739e" providerId="ADAL" clId="{5D6E0DFF-D08D-40CE-A6A9-034354EC7F68}" dt="2024-10-24T03:36:15.534" v="3337" actId="14100"/>
        <pc:sldMkLst>
          <pc:docMk/>
          <pc:sldMk cId="147869409" sldId="380"/>
        </pc:sldMkLst>
        <pc:spChg chg="mod">
          <ac:chgData name="Peixiang Zhao" userId="7edc51de-0ae1-42c0-bae2-7f1679fa739e" providerId="ADAL" clId="{5D6E0DFF-D08D-40CE-A6A9-034354EC7F68}" dt="2024-10-11T04:49:13.796" v="98" actId="20577"/>
          <ac:spMkLst>
            <pc:docMk/>
            <pc:sldMk cId="147869409" sldId="380"/>
            <ac:spMk id="2" creationId="{41B15D42-6247-DA77-7D92-044C07EEFAB9}"/>
          </ac:spMkLst>
        </pc:spChg>
        <pc:spChg chg="add del mod">
          <ac:chgData name="Peixiang Zhao" userId="7edc51de-0ae1-42c0-bae2-7f1679fa739e" providerId="ADAL" clId="{5D6E0DFF-D08D-40CE-A6A9-034354EC7F68}" dt="2024-10-12T03:08:39.278" v="216" actId="20577"/>
          <ac:spMkLst>
            <pc:docMk/>
            <pc:sldMk cId="147869409" sldId="380"/>
            <ac:spMk id="3" creationId="{120787C4-8097-B02B-A0E3-FE11D429E8DB}"/>
          </ac:spMkLst>
        </pc:spChg>
        <pc:spChg chg="mod">
          <ac:chgData name="Peixiang Zhao" userId="7edc51de-0ae1-42c0-bae2-7f1679fa739e" providerId="ADAL" clId="{5D6E0DFF-D08D-40CE-A6A9-034354EC7F68}" dt="2024-10-11T04:50:49.095" v="117" actId="207"/>
          <ac:spMkLst>
            <pc:docMk/>
            <pc:sldMk cId="147869409" sldId="380"/>
            <ac:spMk id="6" creationId="{54DDD54F-275F-4CAD-96FA-453559AF68DB}"/>
          </ac:spMkLst>
        </pc:spChg>
        <pc:spChg chg="mod">
          <ac:chgData name="Peixiang Zhao" userId="7edc51de-0ae1-42c0-bae2-7f1679fa739e" providerId="ADAL" clId="{5D6E0DFF-D08D-40CE-A6A9-034354EC7F68}" dt="2024-10-11T04:50:55.669" v="118" actId="207"/>
          <ac:spMkLst>
            <pc:docMk/>
            <pc:sldMk cId="147869409" sldId="380"/>
            <ac:spMk id="7" creationId="{F2B0C77F-BDD6-2A90-FB6F-B66A5C0C266A}"/>
          </ac:spMkLst>
        </pc:spChg>
        <pc:spChg chg="mod">
          <ac:chgData name="Peixiang Zhao" userId="7edc51de-0ae1-42c0-bae2-7f1679fa739e" providerId="ADAL" clId="{5D6E0DFF-D08D-40CE-A6A9-034354EC7F68}" dt="2024-10-11T04:50:49.095" v="117" actId="207"/>
          <ac:spMkLst>
            <pc:docMk/>
            <pc:sldMk cId="147869409" sldId="380"/>
            <ac:spMk id="8" creationId="{51491DED-E69A-3D5D-68B3-DA5725744805}"/>
          </ac:spMkLst>
        </pc:spChg>
        <pc:spChg chg="mod">
          <ac:chgData name="Peixiang Zhao" userId="7edc51de-0ae1-42c0-bae2-7f1679fa739e" providerId="ADAL" clId="{5D6E0DFF-D08D-40CE-A6A9-034354EC7F68}" dt="2024-10-11T04:50:55.669" v="118" actId="207"/>
          <ac:spMkLst>
            <pc:docMk/>
            <pc:sldMk cId="147869409" sldId="380"/>
            <ac:spMk id="9" creationId="{A8BFC34D-0260-2C47-8472-420394766DA4}"/>
          </ac:spMkLst>
        </pc:spChg>
        <pc:spChg chg="mod">
          <ac:chgData name="Peixiang Zhao" userId="7edc51de-0ae1-42c0-bae2-7f1679fa739e" providerId="ADAL" clId="{5D6E0DFF-D08D-40CE-A6A9-034354EC7F68}" dt="2024-10-11T04:49:50.743" v="105"/>
          <ac:spMkLst>
            <pc:docMk/>
            <pc:sldMk cId="147869409" sldId="380"/>
            <ac:spMk id="10" creationId="{58E5C35A-696E-09E2-55A1-1539FB4677B3}"/>
          </ac:spMkLst>
        </pc:spChg>
        <pc:spChg chg="mod">
          <ac:chgData name="Peixiang Zhao" userId="7edc51de-0ae1-42c0-bae2-7f1679fa739e" providerId="ADAL" clId="{5D6E0DFF-D08D-40CE-A6A9-034354EC7F68}" dt="2024-10-11T04:49:50.743" v="105"/>
          <ac:spMkLst>
            <pc:docMk/>
            <pc:sldMk cId="147869409" sldId="380"/>
            <ac:spMk id="11" creationId="{994ACD3A-8026-6396-B4B1-ED2F59B57C18}"/>
          </ac:spMkLst>
        </pc:spChg>
        <pc:spChg chg="mod">
          <ac:chgData name="Peixiang Zhao" userId="7edc51de-0ae1-42c0-bae2-7f1679fa739e" providerId="ADAL" clId="{5D6E0DFF-D08D-40CE-A6A9-034354EC7F68}" dt="2024-10-11T04:49:50.743" v="105"/>
          <ac:spMkLst>
            <pc:docMk/>
            <pc:sldMk cId="147869409" sldId="380"/>
            <ac:spMk id="12" creationId="{5A617D35-0C4F-C5DC-B317-261EACD5BBEF}"/>
          </ac:spMkLst>
        </pc:spChg>
        <pc:spChg chg="mod">
          <ac:chgData name="Peixiang Zhao" userId="7edc51de-0ae1-42c0-bae2-7f1679fa739e" providerId="ADAL" clId="{5D6E0DFF-D08D-40CE-A6A9-034354EC7F68}" dt="2024-10-11T04:49:50.743" v="105"/>
          <ac:spMkLst>
            <pc:docMk/>
            <pc:sldMk cId="147869409" sldId="380"/>
            <ac:spMk id="13" creationId="{5557D667-C690-B2BD-0DC7-42C58DD80DB6}"/>
          </ac:spMkLst>
        </pc:spChg>
        <pc:spChg chg="mod">
          <ac:chgData name="Peixiang Zhao" userId="7edc51de-0ae1-42c0-bae2-7f1679fa739e" providerId="ADAL" clId="{5D6E0DFF-D08D-40CE-A6A9-034354EC7F68}" dt="2024-10-24T03:36:03.451" v="3335" actId="14100"/>
          <ac:spMkLst>
            <pc:docMk/>
            <pc:sldMk cId="147869409" sldId="380"/>
            <ac:spMk id="14" creationId="{880D76F4-80EB-3CA2-0A9B-E4C056B26784}"/>
          </ac:spMkLst>
        </pc:spChg>
        <pc:spChg chg="mod">
          <ac:chgData name="Peixiang Zhao" userId="7edc51de-0ae1-42c0-bae2-7f1679fa739e" providerId="ADAL" clId="{5D6E0DFF-D08D-40CE-A6A9-034354EC7F68}" dt="2024-10-11T04:49:50.743" v="105"/>
          <ac:spMkLst>
            <pc:docMk/>
            <pc:sldMk cId="147869409" sldId="380"/>
            <ac:spMk id="15" creationId="{C843E680-97CC-6E4E-7C0F-02598C729B75}"/>
          </ac:spMkLst>
        </pc:spChg>
        <pc:spChg chg="mod">
          <ac:chgData name="Peixiang Zhao" userId="7edc51de-0ae1-42c0-bae2-7f1679fa739e" providerId="ADAL" clId="{5D6E0DFF-D08D-40CE-A6A9-034354EC7F68}" dt="2024-10-11T04:49:50.743" v="105"/>
          <ac:spMkLst>
            <pc:docMk/>
            <pc:sldMk cId="147869409" sldId="380"/>
            <ac:spMk id="16" creationId="{1720592C-C115-874A-309D-43627FDC2395}"/>
          </ac:spMkLst>
        </pc:spChg>
        <pc:spChg chg="mod">
          <ac:chgData name="Peixiang Zhao" userId="7edc51de-0ae1-42c0-bae2-7f1679fa739e" providerId="ADAL" clId="{5D6E0DFF-D08D-40CE-A6A9-034354EC7F68}" dt="2024-10-11T04:49:50.743" v="105"/>
          <ac:spMkLst>
            <pc:docMk/>
            <pc:sldMk cId="147869409" sldId="380"/>
            <ac:spMk id="17" creationId="{519E89C0-4C3B-AE33-047F-66165EED330B}"/>
          </ac:spMkLst>
        </pc:spChg>
        <pc:spChg chg="mod">
          <ac:chgData name="Peixiang Zhao" userId="7edc51de-0ae1-42c0-bae2-7f1679fa739e" providerId="ADAL" clId="{5D6E0DFF-D08D-40CE-A6A9-034354EC7F68}" dt="2024-10-24T03:36:15.534" v="3337" actId="14100"/>
          <ac:spMkLst>
            <pc:docMk/>
            <pc:sldMk cId="147869409" sldId="380"/>
            <ac:spMk id="18" creationId="{07CEF78B-189A-2626-9B6C-7D2A88F9256B}"/>
          </ac:spMkLst>
        </pc:spChg>
        <pc:spChg chg="mod">
          <ac:chgData name="Peixiang Zhao" userId="7edc51de-0ae1-42c0-bae2-7f1679fa739e" providerId="ADAL" clId="{5D6E0DFF-D08D-40CE-A6A9-034354EC7F68}" dt="2024-10-11T04:51:06.095" v="119" actId="113"/>
          <ac:spMkLst>
            <pc:docMk/>
            <pc:sldMk cId="147869409" sldId="380"/>
            <ac:spMk id="19" creationId="{5ECCFF95-539D-FDC8-F33B-295F8511922D}"/>
          </ac:spMkLst>
        </pc:spChg>
        <pc:spChg chg="mod">
          <ac:chgData name="Peixiang Zhao" userId="7edc51de-0ae1-42c0-bae2-7f1679fa739e" providerId="ADAL" clId="{5D6E0DFF-D08D-40CE-A6A9-034354EC7F68}" dt="2024-10-11T04:51:23.010" v="124" actId="1037"/>
          <ac:spMkLst>
            <pc:docMk/>
            <pc:sldMk cId="147869409" sldId="380"/>
            <ac:spMk id="20" creationId="{4B7C3FDD-D850-DBA2-41F8-2C3B4E9722D6}"/>
          </ac:spMkLst>
        </pc:spChg>
        <pc:spChg chg="mod">
          <ac:chgData name="Peixiang Zhao" userId="7edc51de-0ae1-42c0-bae2-7f1679fa739e" providerId="ADAL" clId="{5D6E0DFF-D08D-40CE-A6A9-034354EC7F68}" dt="2024-10-11T04:51:12.039" v="120" actId="113"/>
          <ac:spMkLst>
            <pc:docMk/>
            <pc:sldMk cId="147869409" sldId="380"/>
            <ac:spMk id="21" creationId="{49B9E30C-B67A-81A8-34A6-6844A797A904}"/>
          </ac:spMkLst>
        </pc:spChg>
        <pc:spChg chg="mod">
          <ac:chgData name="Peixiang Zhao" userId="7edc51de-0ae1-42c0-bae2-7f1679fa739e" providerId="ADAL" clId="{5D6E0DFF-D08D-40CE-A6A9-034354EC7F68}" dt="2024-10-11T04:51:06.095" v="119" actId="113"/>
          <ac:spMkLst>
            <pc:docMk/>
            <pc:sldMk cId="147869409" sldId="380"/>
            <ac:spMk id="22" creationId="{1471FC18-35C2-692B-EED1-F5D657153E05}"/>
          </ac:spMkLst>
        </pc:spChg>
        <pc:spChg chg="mod">
          <ac:chgData name="Peixiang Zhao" userId="7edc51de-0ae1-42c0-bae2-7f1679fa739e" providerId="ADAL" clId="{5D6E0DFF-D08D-40CE-A6A9-034354EC7F68}" dt="2024-10-11T04:51:35.523" v="125" actId="113"/>
          <ac:spMkLst>
            <pc:docMk/>
            <pc:sldMk cId="147869409" sldId="380"/>
            <ac:spMk id="23" creationId="{B33FCAA7-506E-B579-1535-6FE170C5A5C9}"/>
          </ac:spMkLst>
        </pc:spChg>
        <pc:spChg chg="mod">
          <ac:chgData name="Peixiang Zhao" userId="7edc51de-0ae1-42c0-bae2-7f1679fa739e" providerId="ADAL" clId="{5D6E0DFF-D08D-40CE-A6A9-034354EC7F68}" dt="2024-10-11T04:51:40.948" v="126" actId="113"/>
          <ac:spMkLst>
            <pc:docMk/>
            <pc:sldMk cId="147869409" sldId="380"/>
            <ac:spMk id="24" creationId="{7AE3A065-5A05-16EE-229D-A59DB80C7D02}"/>
          </ac:spMkLst>
        </pc:spChg>
        <pc:spChg chg="mod">
          <ac:chgData name="Peixiang Zhao" userId="7edc51de-0ae1-42c0-bae2-7f1679fa739e" providerId="ADAL" clId="{5D6E0DFF-D08D-40CE-A6A9-034354EC7F68}" dt="2024-10-11T04:51:35.523" v="125" actId="113"/>
          <ac:spMkLst>
            <pc:docMk/>
            <pc:sldMk cId="147869409" sldId="380"/>
            <ac:spMk id="25" creationId="{15B8178E-009D-57C9-CC02-B1872881B2E8}"/>
          </ac:spMkLst>
        </pc:spChg>
        <pc:spChg chg="mod">
          <ac:chgData name="Peixiang Zhao" userId="7edc51de-0ae1-42c0-bae2-7f1679fa739e" providerId="ADAL" clId="{5D6E0DFF-D08D-40CE-A6A9-034354EC7F68}" dt="2024-10-11T04:51:40.948" v="126" actId="113"/>
          <ac:spMkLst>
            <pc:docMk/>
            <pc:sldMk cId="147869409" sldId="380"/>
            <ac:spMk id="26" creationId="{EB2B0AC7-FCA2-DDE1-8760-D90FA1C09F6A}"/>
          </ac:spMkLst>
        </pc:spChg>
        <pc:spChg chg="mod">
          <ac:chgData name="Peixiang Zhao" userId="7edc51de-0ae1-42c0-bae2-7f1679fa739e" providerId="ADAL" clId="{5D6E0DFF-D08D-40CE-A6A9-034354EC7F68}" dt="2024-10-11T04:49:50.743" v="105"/>
          <ac:spMkLst>
            <pc:docMk/>
            <pc:sldMk cId="147869409" sldId="380"/>
            <ac:spMk id="27" creationId="{156F9853-3744-BEAE-4899-84179D8046E2}"/>
          </ac:spMkLst>
        </pc:spChg>
        <pc:spChg chg="del">
          <ac:chgData name="Peixiang Zhao" userId="7edc51de-0ae1-42c0-bae2-7f1679fa739e" providerId="ADAL" clId="{5D6E0DFF-D08D-40CE-A6A9-034354EC7F68}" dt="2024-10-11T04:49:19.444" v="99" actId="478"/>
          <ac:spMkLst>
            <pc:docMk/>
            <pc:sldMk cId="147869409" sldId="380"/>
            <ac:spMk id="28" creationId="{1E9D944E-B6CD-7462-71F2-A5E5AAD68F6F}"/>
          </ac:spMkLst>
        </pc:spChg>
        <pc:spChg chg="add del">
          <ac:chgData name="Peixiang Zhao" userId="7edc51de-0ae1-42c0-bae2-7f1679fa739e" providerId="ADAL" clId="{5D6E0DFF-D08D-40CE-A6A9-034354EC7F68}" dt="2024-10-11T04:49:33.974" v="102" actId="478"/>
          <ac:spMkLst>
            <pc:docMk/>
            <pc:sldMk cId="147869409" sldId="380"/>
            <ac:spMk id="39" creationId="{322BD5C3-1EC0-2430-FEC1-53D87659152E}"/>
          </ac:spMkLst>
        </pc:spChg>
        <pc:spChg chg="add del">
          <ac:chgData name="Peixiang Zhao" userId="7edc51de-0ae1-42c0-bae2-7f1679fa739e" providerId="ADAL" clId="{5D6E0DFF-D08D-40CE-A6A9-034354EC7F68}" dt="2024-10-11T04:49:44.204" v="104" actId="478"/>
          <ac:spMkLst>
            <pc:docMk/>
            <pc:sldMk cId="147869409" sldId="380"/>
            <ac:spMk id="40" creationId="{7F67B283-6714-4EA9-E8E4-58B136ADF053}"/>
          </ac:spMkLst>
        </pc:spChg>
        <pc:spChg chg="add del">
          <ac:chgData name="Peixiang Zhao" userId="7edc51de-0ae1-42c0-bae2-7f1679fa739e" providerId="ADAL" clId="{5D6E0DFF-D08D-40CE-A6A9-034354EC7F68}" dt="2024-10-11T04:49:33.974" v="102" actId="478"/>
          <ac:spMkLst>
            <pc:docMk/>
            <pc:sldMk cId="147869409" sldId="380"/>
            <ac:spMk id="41" creationId="{FF7CEC14-C04D-66AA-AEAB-DBD00D9BD3EF}"/>
          </ac:spMkLst>
        </pc:spChg>
        <pc:spChg chg="add del">
          <ac:chgData name="Peixiang Zhao" userId="7edc51de-0ae1-42c0-bae2-7f1679fa739e" providerId="ADAL" clId="{5D6E0DFF-D08D-40CE-A6A9-034354EC7F68}" dt="2024-10-11T04:49:33.974" v="102" actId="478"/>
          <ac:spMkLst>
            <pc:docMk/>
            <pc:sldMk cId="147869409" sldId="380"/>
            <ac:spMk id="42" creationId="{F990FE45-4D90-15AF-205A-24CD11A3AEF5}"/>
          </ac:spMkLst>
        </pc:spChg>
        <pc:spChg chg="add del">
          <ac:chgData name="Peixiang Zhao" userId="7edc51de-0ae1-42c0-bae2-7f1679fa739e" providerId="ADAL" clId="{5D6E0DFF-D08D-40CE-A6A9-034354EC7F68}" dt="2024-10-11T04:49:33.974" v="102" actId="478"/>
          <ac:spMkLst>
            <pc:docMk/>
            <pc:sldMk cId="147869409" sldId="380"/>
            <ac:spMk id="43" creationId="{0DDB4E73-B44F-08A3-1E35-6627A9A86436}"/>
          </ac:spMkLst>
        </pc:spChg>
        <pc:spChg chg="add del">
          <ac:chgData name="Peixiang Zhao" userId="7edc51de-0ae1-42c0-bae2-7f1679fa739e" providerId="ADAL" clId="{5D6E0DFF-D08D-40CE-A6A9-034354EC7F68}" dt="2024-10-11T04:49:33.974" v="102" actId="478"/>
          <ac:spMkLst>
            <pc:docMk/>
            <pc:sldMk cId="147869409" sldId="380"/>
            <ac:spMk id="44" creationId="{7B323D3A-439F-6ECA-407F-D1352DB4EC39}"/>
          </ac:spMkLst>
        </pc:spChg>
        <pc:spChg chg="add del">
          <ac:chgData name="Peixiang Zhao" userId="7edc51de-0ae1-42c0-bae2-7f1679fa739e" providerId="ADAL" clId="{5D6E0DFF-D08D-40CE-A6A9-034354EC7F68}" dt="2024-10-11T04:49:33.974" v="102" actId="478"/>
          <ac:spMkLst>
            <pc:docMk/>
            <pc:sldMk cId="147869409" sldId="380"/>
            <ac:spMk id="45" creationId="{EB78C71E-452D-9648-16B0-AF7FF68CC652}"/>
          </ac:spMkLst>
        </pc:spChg>
        <pc:spChg chg="add del">
          <ac:chgData name="Peixiang Zhao" userId="7edc51de-0ae1-42c0-bae2-7f1679fa739e" providerId="ADAL" clId="{5D6E0DFF-D08D-40CE-A6A9-034354EC7F68}" dt="2024-10-11T04:49:33.974" v="102" actId="478"/>
          <ac:spMkLst>
            <pc:docMk/>
            <pc:sldMk cId="147869409" sldId="380"/>
            <ac:spMk id="46" creationId="{1E936E4E-4F3C-8CDA-118B-9E99B995DA97}"/>
          </ac:spMkLst>
        </pc:spChg>
        <pc:spChg chg="add del">
          <ac:chgData name="Peixiang Zhao" userId="7edc51de-0ae1-42c0-bae2-7f1679fa739e" providerId="ADAL" clId="{5D6E0DFF-D08D-40CE-A6A9-034354EC7F68}" dt="2024-10-11T04:49:33.974" v="102" actId="478"/>
          <ac:spMkLst>
            <pc:docMk/>
            <pc:sldMk cId="147869409" sldId="380"/>
            <ac:spMk id="47" creationId="{5BD60BCF-9E74-DF89-4532-1412F63D6DF6}"/>
          </ac:spMkLst>
        </pc:spChg>
        <pc:spChg chg="add del">
          <ac:chgData name="Peixiang Zhao" userId="7edc51de-0ae1-42c0-bae2-7f1679fa739e" providerId="ADAL" clId="{5D6E0DFF-D08D-40CE-A6A9-034354EC7F68}" dt="2024-10-11T04:49:39.115" v="103" actId="478"/>
          <ac:spMkLst>
            <pc:docMk/>
            <pc:sldMk cId="147869409" sldId="380"/>
            <ac:spMk id="48" creationId="{7F6FEAEF-1068-FCEA-E5B1-AEFDCAA53B5C}"/>
          </ac:spMkLst>
        </pc:spChg>
        <pc:spChg chg="mod">
          <ac:chgData name="Peixiang Zhao" userId="7edc51de-0ae1-42c0-bae2-7f1679fa739e" providerId="ADAL" clId="{5D6E0DFF-D08D-40CE-A6A9-034354EC7F68}" dt="2024-10-11T04:49:50.743" v="105"/>
          <ac:spMkLst>
            <pc:docMk/>
            <pc:sldMk cId="147869409" sldId="380"/>
            <ac:spMk id="49" creationId="{D1B26A89-27F4-AAC8-BECC-14ED4D37AB9C}"/>
          </ac:spMkLst>
        </pc:spChg>
        <pc:spChg chg="mod">
          <ac:chgData name="Peixiang Zhao" userId="7edc51de-0ae1-42c0-bae2-7f1679fa739e" providerId="ADAL" clId="{5D6E0DFF-D08D-40CE-A6A9-034354EC7F68}" dt="2024-10-11T04:52:01.760" v="129" actId="1076"/>
          <ac:spMkLst>
            <pc:docMk/>
            <pc:sldMk cId="147869409" sldId="380"/>
            <ac:spMk id="50" creationId="{AE55D829-87C9-D597-1841-D3FA368D4CD3}"/>
          </ac:spMkLst>
        </pc:spChg>
        <pc:spChg chg="mod">
          <ac:chgData name="Peixiang Zhao" userId="7edc51de-0ae1-42c0-bae2-7f1679fa739e" providerId="ADAL" clId="{5D6E0DFF-D08D-40CE-A6A9-034354EC7F68}" dt="2024-10-11T04:52:20.002" v="135" actId="207"/>
          <ac:spMkLst>
            <pc:docMk/>
            <pc:sldMk cId="147869409" sldId="380"/>
            <ac:spMk id="51" creationId="{8A971331-685B-9B2F-B4BA-8521B27B828E}"/>
          </ac:spMkLst>
        </pc:spChg>
        <pc:spChg chg="mod">
          <ac:chgData name="Peixiang Zhao" userId="7edc51de-0ae1-42c0-bae2-7f1679fa739e" providerId="ADAL" clId="{5D6E0DFF-D08D-40CE-A6A9-034354EC7F68}" dt="2024-10-11T04:49:50.743" v="105"/>
          <ac:spMkLst>
            <pc:docMk/>
            <pc:sldMk cId="147869409" sldId="380"/>
            <ac:spMk id="52" creationId="{9E396FB2-E36B-137B-9E7C-C5F4BBDE8AC3}"/>
          </ac:spMkLst>
        </pc:spChg>
        <pc:grpChg chg="add mod">
          <ac:chgData name="Peixiang Zhao" userId="7edc51de-0ae1-42c0-bae2-7f1679fa739e" providerId="ADAL" clId="{5D6E0DFF-D08D-40CE-A6A9-034354EC7F68}" dt="2024-10-11T04:52:05.192" v="133" actId="1036"/>
          <ac:grpSpMkLst>
            <pc:docMk/>
            <pc:sldMk cId="147869409" sldId="380"/>
            <ac:grpSpMk id="5" creationId="{7E2F4118-EF02-C333-0392-78038BEAEAAB}"/>
          </ac:grpSpMkLst>
        </pc:grpChg>
        <pc:grpChg chg="add del">
          <ac:chgData name="Peixiang Zhao" userId="7edc51de-0ae1-42c0-bae2-7f1679fa739e" providerId="ADAL" clId="{5D6E0DFF-D08D-40CE-A6A9-034354EC7F68}" dt="2024-10-11T04:49:33.974" v="102" actId="478"/>
          <ac:grpSpMkLst>
            <pc:docMk/>
            <pc:sldMk cId="147869409" sldId="380"/>
            <ac:grpSpMk id="29" creationId="{1CDE7D8D-9DC9-C8B9-E6E7-BA9440D14342}"/>
          </ac:grpSpMkLst>
        </pc:grpChg>
        <pc:graphicFrameChg chg="add del">
          <ac:chgData name="Peixiang Zhao" userId="7edc51de-0ae1-42c0-bae2-7f1679fa739e" providerId="ADAL" clId="{5D6E0DFF-D08D-40CE-A6A9-034354EC7F68}" dt="2024-10-11T04:49:33.974" v="102" actId="478"/>
          <ac:graphicFrameMkLst>
            <pc:docMk/>
            <pc:sldMk cId="147869409" sldId="380"/>
            <ac:graphicFrameMk id="38" creationId="{2D56A033-CF20-E457-2880-B5BFFB95E478}"/>
          </ac:graphicFrameMkLst>
        </pc:graphicFrameChg>
        <pc:cxnChg chg="mod">
          <ac:chgData name="Peixiang Zhao" userId="7edc51de-0ae1-42c0-bae2-7f1679fa739e" providerId="ADAL" clId="{5D6E0DFF-D08D-40CE-A6A9-034354EC7F68}" dt="2024-10-11T04:49:33.974" v="102" actId="478"/>
          <ac:cxnSpMkLst>
            <pc:docMk/>
            <pc:sldMk cId="147869409" sldId="380"/>
            <ac:cxnSpMk id="34" creationId="{13B398C8-DC72-DED9-B2C2-A9575FEF6BDD}"/>
          </ac:cxnSpMkLst>
        </pc:cxnChg>
      </pc:sldChg>
      <pc:sldChg chg="addSp delSp modSp add mod">
        <pc:chgData name="Peixiang Zhao" userId="7edc51de-0ae1-42c0-bae2-7f1679fa739e" providerId="ADAL" clId="{5D6E0DFF-D08D-40CE-A6A9-034354EC7F68}" dt="2024-10-12T03:10:59.123" v="253" actId="20577"/>
        <pc:sldMkLst>
          <pc:docMk/>
          <pc:sldMk cId="1664428752" sldId="381"/>
        </pc:sldMkLst>
        <pc:spChg chg="mod">
          <ac:chgData name="Peixiang Zhao" userId="7edc51de-0ae1-42c0-bae2-7f1679fa739e" providerId="ADAL" clId="{5D6E0DFF-D08D-40CE-A6A9-034354EC7F68}" dt="2024-10-12T03:10:59.123" v="253" actId="20577"/>
          <ac:spMkLst>
            <pc:docMk/>
            <pc:sldMk cId="1664428752" sldId="381"/>
            <ac:spMk id="3" creationId="{2578F4B1-CA46-A557-76E1-B22D3EB8C5C5}"/>
          </ac:spMkLst>
        </pc:spChg>
        <pc:spChg chg="mod">
          <ac:chgData name="Peixiang Zhao" userId="7edc51de-0ae1-42c0-bae2-7f1679fa739e" providerId="ADAL" clId="{5D6E0DFF-D08D-40CE-A6A9-034354EC7F68}" dt="2024-10-12T03:09:50.530" v="241" actId="692"/>
          <ac:spMkLst>
            <pc:docMk/>
            <pc:sldMk cId="1664428752" sldId="381"/>
            <ac:spMk id="13" creationId="{7276A919-DCCB-6D38-2C42-561200F6B476}"/>
          </ac:spMkLst>
        </pc:spChg>
        <pc:spChg chg="mod">
          <ac:chgData name="Peixiang Zhao" userId="7edc51de-0ae1-42c0-bae2-7f1679fa739e" providerId="ADAL" clId="{5D6E0DFF-D08D-40CE-A6A9-034354EC7F68}" dt="2024-10-12T03:09:50.530" v="241" actId="692"/>
          <ac:spMkLst>
            <pc:docMk/>
            <pc:sldMk cId="1664428752" sldId="381"/>
            <ac:spMk id="15" creationId="{5AA20448-EB6B-E77F-B384-B7C4B37F04DB}"/>
          </ac:spMkLst>
        </pc:spChg>
        <pc:spChg chg="mod">
          <ac:chgData name="Peixiang Zhao" userId="7edc51de-0ae1-42c0-bae2-7f1679fa739e" providerId="ADAL" clId="{5D6E0DFF-D08D-40CE-A6A9-034354EC7F68}" dt="2024-10-12T03:09:50.530" v="241" actId="692"/>
          <ac:spMkLst>
            <pc:docMk/>
            <pc:sldMk cId="1664428752" sldId="381"/>
            <ac:spMk id="17" creationId="{E1C1985B-98E6-2615-E82F-0B72A6884E83}"/>
          </ac:spMkLst>
        </pc:spChg>
        <pc:grpChg chg="add del">
          <ac:chgData name="Peixiang Zhao" userId="7edc51de-0ae1-42c0-bae2-7f1679fa739e" providerId="ADAL" clId="{5D6E0DFF-D08D-40CE-A6A9-034354EC7F68}" dt="2024-10-12T03:09:07.200" v="218" actId="478"/>
          <ac:grpSpMkLst>
            <pc:docMk/>
            <pc:sldMk cId="1664428752" sldId="381"/>
            <ac:grpSpMk id="5" creationId="{50C5F128-CC9F-7E93-7109-FEEBB158A5CD}"/>
          </ac:grpSpMkLst>
        </pc:grpChg>
      </pc:sldChg>
      <pc:sldChg chg="del">
        <pc:chgData name="Peixiang Zhao" userId="7edc51de-0ae1-42c0-bae2-7f1679fa739e" providerId="ADAL" clId="{5D6E0DFF-D08D-40CE-A6A9-034354EC7F68}" dt="2024-10-12T03:07:56.778" v="191" actId="47"/>
        <pc:sldMkLst>
          <pc:docMk/>
          <pc:sldMk cId="2140833518" sldId="381"/>
        </pc:sldMkLst>
      </pc:sldChg>
      <pc:sldChg chg="addSp delSp modSp add mod">
        <pc:chgData name="Peixiang Zhao" userId="7edc51de-0ae1-42c0-bae2-7f1679fa739e" providerId="ADAL" clId="{5D6E0DFF-D08D-40CE-A6A9-034354EC7F68}" dt="2024-10-24T03:37:13.953" v="3338" actId="14100"/>
        <pc:sldMkLst>
          <pc:docMk/>
          <pc:sldMk cId="939239700" sldId="382"/>
        </pc:sldMkLst>
        <pc:spChg chg="mod">
          <ac:chgData name="Peixiang Zhao" userId="7edc51de-0ae1-42c0-bae2-7f1679fa739e" providerId="ADAL" clId="{5D6E0DFF-D08D-40CE-A6A9-034354EC7F68}" dt="2024-10-13T04:06:13.304" v="304" actId="255"/>
          <ac:spMkLst>
            <pc:docMk/>
            <pc:sldMk cId="939239700" sldId="382"/>
            <ac:spMk id="3" creationId="{18271CDA-ACAA-7953-8710-7A875F36B6D6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29" creationId="{08C2E22E-F80C-7C1E-512C-2A02F309C13F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30" creationId="{BAE191CA-F2A5-BF38-BEB0-95E72F497BD3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31" creationId="{C5530FC3-80EC-C982-FB90-44713804F929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32" creationId="{0A6D4A69-D08A-D8D5-3908-676720EA3931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33" creationId="{CABA8CE0-9713-8DF7-C42F-4789D394FEED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34" creationId="{B2FBC218-08D6-1043-25DC-219342FE0DFB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35" creationId="{384FA520-6EFE-E48C-9B02-A410F16FE877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36" creationId="{9C1322E0-6F10-A1B6-4E56-69835D50FB84}"/>
          </ac:spMkLst>
        </pc:spChg>
        <pc:spChg chg="mod">
          <ac:chgData name="Peixiang Zhao" userId="7edc51de-0ae1-42c0-bae2-7f1679fa739e" providerId="ADAL" clId="{5D6E0DFF-D08D-40CE-A6A9-034354EC7F68}" dt="2024-10-24T03:37:13.953" v="3338" actId="14100"/>
          <ac:spMkLst>
            <pc:docMk/>
            <pc:sldMk cId="939239700" sldId="382"/>
            <ac:spMk id="37" creationId="{835A01B2-45B0-D3D9-8236-4FB4C735D49F}"/>
          </ac:spMkLst>
        </pc:spChg>
        <pc:spChg chg="mod">
          <ac:chgData name="Peixiang Zhao" userId="7edc51de-0ae1-42c0-bae2-7f1679fa739e" providerId="ADAL" clId="{5D6E0DFF-D08D-40CE-A6A9-034354EC7F68}" dt="2024-10-13T04:02:32.585" v="276" actId="692"/>
          <ac:spMkLst>
            <pc:docMk/>
            <pc:sldMk cId="939239700" sldId="382"/>
            <ac:spMk id="38" creationId="{135034AF-4B12-5552-D433-C74B8890632D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39" creationId="{5480D2AE-108E-CDA5-83DB-639693FCCEDA}"/>
          </ac:spMkLst>
        </pc:spChg>
        <pc:spChg chg="mod">
          <ac:chgData name="Peixiang Zhao" userId="7edc51de-0ae1-42c0-bae2-7f1679fa739e" providerId="ADAL" clId="{5D6E0DFF-D08D-40CE-A6A9-034354EC7F68}" dt="2024-10-13T04:02:32.585" v="276" actId="692"/>
          <ac:spMkLst>
            <pc:docMk/>
            <pc:sldMk cId="939239700" sldId="382"/>
            <ac:spMk id="40" creationId="{170AD791-1CF0-88F7-4B77-2C5F07ED7A78}"/>
          </ac:spMkLst>
        </pc:spChg>
        <pc:spChg chg="mod">
          <ac:chgData name="Peixiang Zhao" userId="7edc51de-0ae1-42c0-bae2-7f1679fa739e" providerId="ADAL" clId="{5D6E0DFF-D08D-40CE-A6A9-034354EC7F68}" dt="2024-10-13T04:02:32.585" v="276" actId="692"/>
          <ac:spMkLst>
            <pc:docMk/>
            <pc:sldMk cId="939239700" sldId="382"/>
            <ac:spMk id="41" creationId="{A0DBDE79-962A-CECC-F37E-E138273A474A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42" creationId="{199A7B96-76E8-6827-21A1-8869A59DEBA6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43" creationId="{17298525-0219-BC3F-F7ED-01A9F43814A8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44" creationId="{6F1F4091-EF21-4E54-3108-BDCA56E318A2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45" creationId="{9AFF0065-3371-1E1F-FDE5-7C6239B0B696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46" creationId="{0E35DF0F-07D2-3AC8-2090-51FF03C7A4B7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47" creationId="{A92E6A35-473E-4927-0182-CD3FB29ED8E8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48" creationId="{0350D641-DFDF-A29C-4DCF-26D5936DFCE9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53" creationId="{6EA2C506-78AD-17EE-0C95-B89EDEAE2DC1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54" creationId="{82EA0890-0CEB-AA37-FF02-57DA8560FF1E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55" creationId="{F0708889-5E8A-3691-D309-17CE8C001593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56" creationId="{8445AE99-6B0E-3D59-9BE9-80DF5142D38A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57" creationId="{EC62DC91-E9CD-4A66-E33F-5F31BF1BCFB3}"/>
          </ac:spMkLst>
        </pc:spChg>
        <pc:spChg chg="mod">
          <ac:chgData name="Peixiang Zhao" userId="7edc51de-0ae1-42c0-bae2-7f1679fa739e" providerId="ADAL" clId="{5D6E0DFF-D08D-40CE-A6A9-034354EC7F68}" dt="2024-10-13T04:01:43.277" v="256"/>
          <ac:spMkLst>
            <pc:docMk/>
            <pc:sldMk cId="939239700" sldId="382"/>
            <ac:spMk id="58" creationId="{8A133FB9-D104-F79B-2926-1145164EE543}"/>
          </ac:spMkLst>
        </pc:spChg>
        <pc:spChg chg="add mod">
          <ac:chgData name="Peixiang Zhao" userId="7edc51de-0ae1-42c0-bae2-7f1679fa739e" providerId="ADAL" clId="{5D6E0DFF-D08D-40CE-A6A9-034354EC7F68}" dt="2024-10-13T04:05:23.408" v="303" actId="6549"/>
          <ac:spMkLst>
            <pc:docMk/>
            <pc:sldMk cId="939239700" sldId="382"/>
            <ac:spMk id="59" creationId="{6643A4E1-8320-36E6-945D-5E91F3B6C498}"/>
          </ac:spMkLst>
        </pc:spChg>
        <pc:grpChg chg="del">
          <ac:chgData name="Peixiang Zhao" userId="7edc51de-0ae1-42c0-bae2-7f1679fa739e" providerId="ADAL" clId="{5D6E0DFF-D08D-40CE-A6A9-034354EC7F68}" dt="2024-10-13T04:01:30.098" v="255" actId="478"/>
          <ac:grpSpMkLst>
            <pc:docMk/>
            <pc:sldMk cId="939239700" sldId="382"/>
            <ac:grpSpMk id="5" creationId="{D73113F6-237B-465E-15F8-855BE4D6FEAA}"/>
          </ac:grpSpMkLst>
        </pc:grpChg>
        <pc:grpChg chg="add mod">
          <ac:chgData name="Peixiang Zhao" userId="7edc51de-0ae1-42c0-bae2-7f1679fa739e" providerId="ADAL" clId="{5D6E0DFF-D08D-40CE-A6A9-034354EC7F68}" dt="2024-10-13T04:01:43.277" v="256"/>
          <ac:grpSpMkLst>
            <pc:docMk/>
            <pc:sldMk cId="939239700" sldId="382"/>
            <ac:grpSpMk id="28" creationId="{18546CB5-5CD4-41D8-9C5E-A8BF00E6686F}"/>
          </ac:grpSpMkLst>
        </pc:grpChg>
      </pc:sldChg>
      <pc:sldChg chg="del">
        <pc:chgData name="Peixiang Zhao" userId="7edc51de-0ae1-42c0-bae2-7f1679fa739e" providerId="ADAL" clId="{5D6E0DFF-D08D-40CE-A6A9-034354EC7F68}" dt="2024-10-12T03:07:57.288" v="192" actId="47"/>
        <pc:sldMkLst>
          <pc:docMk/>
          <pc:sldMk cId="1926266806" sldId="382"/>
        </pc:sldMkLst>
      </pc:sldChg>
      <pc:sldChg chg="addSp delSp modSp new mod">
        <pc:chgData name="Peixiang Zhao" userId="7edc51de-0ae1-42c0-bae2-7f1679fa739e" providerId="ADAL" clId="{5D6E0DFF-D08D-40CE-A6A9-034354EC7F68}" dt="2024-10-13T05:03:40.800" v="900" actId="255"/>
        <pc:sldMkLst>
          <pc:docMk/>
          <pc:sldMk cId="2941478714" sldId="383"/>
        </pc:sldMkLst>
        <pc:spChg chg="mod">
          <ac:chgData name="Peixiang Zhao" userId="7edc51de-0ae1-42c0-bae2-7f1679fa739e" providerId="ADAL" clId="{5D6E0DFF-D08D-40CE-A6A9-034354EC7F68}" dt="2024-10-13T04:50:39.572" v="333" actId="20577"/>
          <ac:spMkLst>
            <pc:docMk/>
            <pc:sldMk cId="2941478714" sldId="383"/>
            <ac:spMk id="2" creationId="{43303E72-2BAB-7323-DDED-69D135D924B8}"/>
          </ac:spMkLst>
        </pc:spChg>
        <pc:spChg chg="mod">
          <ac:chgData name="Peixiang Zhao" userId="7edc51de-0ae1-42c0-bae2-7f1679fa739e" providerId="ADAL" clId="{5D6E0DFF-D08D-40CE-A6A9-034354EC7F68}" dt="2024-10-13T05:03:40.800" v="900" actId="255"/>
          <ac:spMkLst>
            <pc:docMk/>
            <pc:sldMk cId="2941478714" sldId="383"/>
            <ac:spMk id="3" creationId="{7A336778-30F7-19D1-A17D-7D2EE978E590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6" creationId="{C4952AB3-6E35-DB67-098E-FB578CDBE43C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7" creationId="{7B45805E-9DF3-56C2-05A8-EEAFF290CE99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8" creationId="{C2AA09BA-029A-F28E-AA48-C13A75EEB1D1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9" creationId="{7AC57B82-C458-DC57-C6BD-41128FCA7449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10" creationId="{F0C9E656-53DF-68ED-5D1E-2290709B2AF5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11" creationId="{243A5585-850A-7758-D09A-E94EFFDAB55F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12" creationId="{F9CAC3E3-34E8-981B-C0F0-C7F8B4BEF7B4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13" creationId="{2BCBE5F7-1A4C-18F0-E593-6AD29D7C9440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14" creationId="{C8DC5CE6-C336-6427-5013-FCCF7FE709CF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15" creationId="{A1FBCBF5-31DD-6A62-189B-47C8EAA2643E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16" creationId="{AB4CD5C9-D135-6B94-F30E-1668225F6DC6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17" creationId="{151416D1-E28B-58FD-DACD-F12C174E060C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18" creationId="{DDF56FD3-1B7B-9A97-3994-B3DC606607D8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19" creationId="{86F14EC7-3C22-D795-7C88-37B08125CDAD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20" creationId="{E1A43362-8922-036C-55F5-DDEE19485C50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21" creationId="{AECDB69E-2E1B-775F-BA3D-A75038162882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22" creationId="{13DD1D97-7F9C-986E-C612-4360327FD20D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23" creationId="{0C097618-ABC4-D0AC-B737-2DF4DC0A9743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24" creationId="{887331A7-280D-810F-6440-3DF8495EC86A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25" creationId="{E06E23FC-76FD-2505-D1DD-922E4589A8C5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26" creationId="{913DAB53-0786-5F04-49BD-88E69F1B84E6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27" creationId="{4EA64752-DAA3-4744-888C-6321795D77A6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28" creationId="{E1971D69-99A1-B44B-9BE7-A3BAC10EB094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29" creationId="{68DB67F0-6B3A-E99D-42C8-979B9BE16176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30" creationId="{569D55C5-20DB-325B-60EA-761A982A2E6F}"/>
          </ac:spMkLst>
        </pc:spChg>
        <pc:spChg chg="mod">
          <ac:chgData name="Peixiang Zhao" userId="7edc51de-0ae1-42c0-bae2-7f1679fa739e" providerId="ADAL" clId="{5D6E0DFF-D08D-40CE-A6A9-034354EC7F68}" dt="2024-10-13T04:54:38.970" v="487" actId="255"/>
          <ac:spMkLst>
            <pc:docMk/>
            <pc:sldMk cId="2941478714" sldId="383"/>
            <ac:spMk id="31" creationId="{94484CD2-DA76-5BDE-6245-619045894282}"/>
          </ac:spMkLst>
        </pc:spChg>
        <pc:grpChg chg="add del mod">
          <ac:chgData name="Peixiang Zhao" userId="7edc51de-0ae1-42c0-bae2-7f1679fa739e" providerId="ADAL" clId="{5D6E0DFF-D08D-40CE-A6A9-034354EC7F68}" dt="2024-10-13T04:58:15.256" v="601" actId="478"/>
          <ac:grpSpMkLst>
            <pc:docMk/>
            <pc:sldMk cId="2941478714" sldId="383"/>
            <ac:grpSpMk id="5" creationId="{E2AAC6F1-9F4D-2616-10A9-DC1DD7871F0D}"/>
          </ac:grpSpMkLst>
        </pc:grpChg>
      </pc:sldChg>
      <pc:sldChg chg="addSp delSp modSp add mod">
        <pc:chgData name="Peixiang Zhao" userId="7edc51de-0ae1-42c0-bae2-7f1679fa739e" providerId="ADAL" clId="{5D6E0DFF-D08D-40CE-A6A9-034354EC7F68}" dt="2024-10-24T03:38:48.649" v="3341" actId="207"/>
        <pc:sldMkLst>
          <pc:docMk/>
          <pc:sldMk cId="3544306837" sldId="384"/>
        </pc:sldMkLst>
        <pc:spChg chg="mod">
          <ac:chgData name="Peixiang Zhao" userId="7edc51de-0ae1-42c0-bae2-7f1679fa739e" providerId="ADAL" clId="{5D6E0DFF-D08D-40CE-A6A9-034354EC7F68}" dt="2024-10-13T21:54:45.207" v="930" actId="20577"/>
          <ac:spMkLst>
            <pc:docMk/>
            <pc:sldMk cId="3544306837" sldId="384"/>
            <ac:spMk id="2" creationId="{6B5DFA2E-093F-3983-8F12-6D5F2ED9212F}"/>
          </ac:spMkLst>
        </pc:spChg>
        <pc:spChg chg="mod">
          <ac:chgData name="Peixiang Zhao" userId="7edc51de-0ae1-42c0-bae2-7f1679fa739e" providerId="ADAL" clId="{5D6E0DFF-D08D-40CE-A6A9-034354EC7F68}" dt="2024-10-24T03:38:48.649" v="3341" actId="207"/>
          <ac:spMkLst>
            <pc:docMk/>
            <pc:sldMk cId="3544306837" sldId="384"/>
            <ac:spMk id="3" creationId="{BE4A6393-182C-1689-FF7B-06994EDEC712}"/>
          </ac:spMkLst>
        </pc:spChg>
        <pc:spChg chg="add del">
          <ac:chgData name="Peixiang Zhao" userId="7edc51de-0ae1-42c0-bae2-7f1679fa739e" providerId="ADAL" clId="{5D6E0DFF-D08D-40CE-A6A9-034354EC7F68}" dt="2024-10-13T23:42:32.463" v="987" actId="22"/>
          <ac:spMkLst>
            <pc:docMk/>
            <pc:sldMk cId="3544306837" sldId="384"/>
            <ac:spMk id="6" creationId="{598128A7-6FB6-1503-9F99-979D47A1F88B}"/>
          </ac:spMkLst>
        </pc:spChg>
        <pc:spChg chg="add del">
          <ac:chgData name="Peixiang Zhao" userId="7edc51de-0ae1-42c0-bae2-7f1679fa739e" providerId="ADAL" clId="{5D6E0DFF-D08D-40CE-A6A9-034354EC7F68}" dt="2024-10-13T23:42:37.111" v="989" actId="22"/>
          <ac:spMkLst>
            <pc:docMk/>
            <pc:sldMk cId="3544306837" sldId="384"/>
            <ac:spMk id="8" creationId="{105FF110-2F7B-ED20-DD21-E5968CB1E7DF}"/>
          </ac:spMkLst>
        </pc:spChg>
      </pc:sldChg>
      <pc:sldChg chg="del">
        <pc:chgData name="Peixiang Zhao" userId="7edc51de-0ae1-42c0-bae2-7f1679fa739e" providerId="ADAL" clId="{5D6E0DFF-D08D-40CE-A6A9-034354EC7F68}" dt="2024-10-12T03:07:58.037" v="194" actId="47"/>
        <pc:sldMkLst>
          <pc:docMk/>
          <pc:sldMk cId="4148290588" sldId="384"/>
        </pc:sldMkLst>
      </pc:sldChg>
      <pc:sldChg chg="del">
        <pc:chgData name="Peixiang Zhao" userId="7edc51de-0ae1-42c0-bae2-7f1679fa739e" providerId="ADAL" clId="{5D6E0DFF-D08D-40CE-A6A9-034354EC7F68}" dt="2024-10-12T03:07:57.695" v="193" actId="47"/>
        <pc:sldMkLst>
          <pc:docMk/>
          <pc:sldMk cId="73855937" sldId="385"/>
        </pc:sldMkLst>
      </pc:sldChg>
      <pc:sldChg chg="addSp delSp modSp add mod modAnim">
        <pc:chgData name="Peixiang Zhao" userId="7edc51de-0ae1-42c0-bae2-7f1679fa739e" providerId="ADAL" clId="{5D6E0DFF-D08D-40CE-A6A9-034354EC7F68}" dt="2024-10-14T03:08:04.413" v="1221" actId="14100"/>
        <pc:sldMkLst>
          <pc:docMk/>
          <pc:sldMk cId="2055274007" sldId="385"/>
        </pc:sldMkLst>
        <pc:spChg chg="mod">
          <ac:chgData name="Peixiang Zhao" userId="7edc51de-0ae1-42c0-bae2-7f1679fa739e" providerId="ADAL" clId="{5D6E0DFF-D08D-40CE-A6A9-034354EC7F68}" dt="2024-10-14T00:57:29.178" v="1016" actId="20577"/>
          <ac:spMkLst>
            <pc:docMk/>
            <pc:sldMk cId="2055274007" sldId="385"/>
            <ac:spMk id="2" creationId="{B273C359-0D9B-81AC-EE59-7FE6B9EB8728}"/>
          </ac:spMkLst>
        </pc:spChg>
        <pc:spChg chg="del">
          <ac:chgData name="Peixiang Zhao" userId="7edc51de-0ae1-42c0-bae2-7f1679fa739e" providerId="ADAL" clId="{5D6E0DFF-D08D-40CE-A6A9-034354EC7F68}" dt="2024-10-13T23:42:46.784" v="991" actId="478"/>
          <ac:spMkLst>
            <pc:docMk/>
            <pc:sldMk cId="2055274007" sldId="385"/>
            <ac:spMk id="3" creationId="{25016C1B-781E-0042-C361-3BB054D186AF}"/>
          </ac:spMkLst>
        </pc:spChg>
        <pc:spChg chg="add del mod">
          <ac:chgData name="Peixiang Zhao" userId="7edc51de-0ae1-42c0-bae2-7f1679fa739e" providerId="ADAL" clId="{5D6E0DFF-D08D-40CE-A6A9-034354EC7F68}" dt="2024-10-13T23:42:49.518" v="992" actId="478"/>
          <ac:spMkLst>
            <pc:docMk/>
            <pc:sldMk cId="2055274007" sldId="385"/>
            <ac:spMk id="5" creationId="{57019F78-7867-4076-6737-77E7E8139EDF}"/>
          </ac:spMkLst>
        </pc:spChg>
        <pc:spChg chg="add 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6" creationId="{E55EC702-455A-E0C3-3F8B-201AC4293B9D}"/>
          </ac:spMkLst>
        </pc:spChg>
        <pc:spChg chg="add 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7" creationId="{6AD6C218-DA47-2132-7898-A63D6F6A5C22}"/>
          </ac:spMkLst>
        </pc:spChg>
        <pc:spChg chg="add 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8" creationId="{58847806-7F4C-0871-C44A-5EC9D2AFFE98}"/>
          </ac:spMkLst>
        </pc:spChg>
        <pc:spChg chg="add 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9" creationId="{5F78541F-D2BD-0234-2E9F-55CC0BE5E4B7}"/>
          </ac:spMkLst>
        </pc:spChg>
        <pc:spChg chg="add 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10" creationId="{15894559-8FC8-07D7-543F-BA5C82F23DAD}"/>
          </ac:spMkLst>
        </pc:spChg>
        <pc:spChg chg="add 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11" creationId="{58F60212-D77F-5D27-B213-2F9B0131C140}"/>
          </ac:spMkLst>
        </pc:spChg>
        <pc:spChg chg="add 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12" creationId="{6C8C4AF3-793B-A009-F399-7185D2D2FB21}"/>
          </ac:spMkLst>
        </pc:spChg>
        <pc:spChg chg="add 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13" creationId="{1AC17B69-68AA-0E08-6F59-986F49203EC9}"/>
          </ac:spMkLst>
        </pc:spChg>
        <pc:spChg chg="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16" creationId="{4A6C9D27-93B7-96B5-FC41-704C3C9F1778}"/>
          </ac:spMkLst>
        </pc:spChg>
        <pc:spChg chg="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17" creationId="{4754482A-1C93-46B9-1EC8-2772DAD8090C}"/>
          </ac:spMkLst>
        </pc:spChg>
        <pc:spChg chg="mod">
          <ac:chgData name="Peixiang Zhao" userId="7edc51de-0ae1-42c0-bae2-7f1679fa739e" providerId="ADAL" clId="{5D6E0DFF-D08D-40CE-A6A9-034354EC7F68}" dt="2024-10-14T00:44:37.711" v="1004" actId="14100"/>
          <ac:spMkLst>
            <pc:docMk/>
            <pc:sldMk cId="2055274007" sldId="385"/>
            <ac:spMk id="18" creationId="{C781EA71-AD1E-1234-EE31-1050DB60DD45}"/>
          </ac:spMkLst>
        </pc:spChg>
        <pc:spChg chg="mod">
          <ac:chgData name="Peixiang Zhao" userId="7edc51de-0ae1-42c0-bae2-7f1679fa739e" providerId="ADAL" clId="{5D6E0DFF-D08D-40CE-A6A9-034354EC7F68}" dt="2024-10-13T23:43:47.432" v="997" actId="14100"/>
          <ac:spMkLst>
            <pc:docMk/>
            <pc:sldMk cId="2055274007" sldId="385"/>
            <ac:spMk id="19" creationId="{C4EB328A-D512-8E0D-F04C-7BA09913A75A}"/>
          </ac:spMkLst>
        </pc:spChg>
        <pc:spChg chg="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21" creationId="{51DFCB93-FD0A-6164-584C-1E7F724CAA97}"/>
          </ac:spMkLst>
        </pc:spChg>
        <pc:spChg chg="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22" creationId="{D2647E39-4057-9000-EFDE-106C8436063A}"/>
          </ac:spMkLst>
        </pc:spChg>
        <pc:spChg chg="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23" creationId="{DC788414-5046-C132-28B6-62C4B0092F08}"/>
          </ac:spMkLst>
        </pc:spChg>
        <pc:spChg chg="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24" creationId="{43850868-A8D1-EC55-36DD-24C0F09E2FC6}"/>
          </ac:spMkLst>
        </pc:spChg>
        <pc:spChg chg="mod">
          <ac:chgData name="Peixiang Zhao" userId="7edc51de-0ae1-42c0-bae2-7f1679fa739e" providerId="ADAL" clId="{5D6E0DFF-D08D-40CE-A6A9-034354EC7F68}" dt="2024-10-14T03:07:49.887" v="1216" actId="1036"/>
          <ac:spMkLst>
            <pc:docMk/>
            <pc:sldMk cId="2055274007" sldId="385"/>
            <ac:spMk id="26" creationId="{36D5B6D7-673E-334C-67D8-633BA168747B}"/>
          </ac:spMkLst>
        </pc:spChg>
        <pc:spChg chg="mod">
          <ac:chgData name="Peixiang Zhao" userId="7edc51de-0ae1-42c0-bae2-7f1679fa739e" providerId="ADAL" clId="{5D6E0DFF-D08D-40CE-A6A9-034354EC7F68}" dt="2024-10-14T03:08:04.413" v="1221" actId="14100"/>
          <ac:spMkLst>
            <pc:docMk/>
            <pc:sldMk cId="2055274007" sldId="385"/>
            <ac:spMk id="27" creationId="{465BF4E6-7657-CFDC-1133-9EF750522E41}"/>
          </ac:spMkLst>
        </pc:spChg>
        <pc:spChg chg="mod">
          <ac:chgData name="Peixiang Zhao" userId="7edc51de-0ae1-42c0-bae2-7f1679fa739e" providerId="ADAL" clId="{5D6E0DFF-D08D-40CE-A6A9-034354EC7F68}" dt="2024-10-14T03:07:57.415" v="1220" actId="1038"/>
          <ac:spMkLst>
            <pc:docMk/>
            <pc:sldMk cId="2055274007" sldId="385"/>
            <ac:spMk id="28" creationId="{24030EC9-8E5E-B5B9-11D7-292878964B9B}"/>
          </ac:spMkLst>
        </pc:spChg>
        <pc:spChg chg="mod">
          <ac:chgData name="Peixiang Zhao" userId="7edc51de-0ae1-42c0-bae2-7f1679fa739e" providerId="ADAL" clId="{5D6E0DFF-D08D-40CE-A6A9-034354EC7F68}" dt="2024-10-14T00:44:53.471" v="1005" actId="1076"/>
          <ac:spMkLst>
            <pc:docMk/>
            <pc:sldMk cId="2055274007" sldId="385"/>
            <ac:spMk id="30" creationId="{CC367B66-7613-1AD6-D902-0D3BEF4C6CD2}"/>
          </ac:spMkLst>
        </pc:spChg>
        <pc:spChg chg="mod">
          <ac:chgData name="Peixiang Zhao" userId="7edc51de-0ae1-42c0-bae2-7f1679fa739e" providerId="ADAL" clId="{5D6E0DFF-D08D-40CE-A6A9-034354EC7F68}" dt="2024-10-14T00:44:57.165" v="1006" actId="14100"/>
          <ac:spMkLst>
            <pc:docMk/>
            <pc:sldMk cId="2055274007" sldId="385"/>
            <ac:spMk id="31" creationId="{58B3AE53-CBA2-6ABB-6B38-D52E634E312C}"/>
          </ac:spMkLst>
        </pc:spChg>
        <pc:spChg chg="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32" creationId="{279BCB87-4DFB-86AB-38E3-76B0CA4B5398}"/>
          </ac:spMkLst>
        </pc:spChg>
        <pc:spChg chg="add 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33" creationId="{E7FDFA14-F38F-7241-9D0E-38F9708488F0}"/>
          </ac:spMkLst>
        </pc:spChg>
        <pc:spChg chg="add mod">
          <ac:chgData name="Peixiang Zhao" userId="7edc51de-0ae1-42c0-bae2-7f1679fa739e" providerId="ADAL" clId="{5D6E0DFF-D08D-40CE-A6A9-034354EC7F68}" dt="2024-10-14T00:45:07.504" v="1010" actId="1038"/>
          <ac:spMkLst>
            <pc:docMk/>
            <pc:sldMk cId="2055274007" sldId="385"/>
            <ac:spMk id="34" creationId="{D69A58B3-8053-21E2-EDB7-3362CCF8906D}"/>
          </ac:spMkLst>
        </pc:spChg>
        <pc:spChg chg="add mod">
          <ac:chgData name="Peixiang Zhao" userId="7edc51de-0ae1-42c0-bae2-7f1679fa739e" providerId="ADAL" clId="{5D6E0DFF-D08D-40CE-A6A9-034354EC7F68}" dt="2024-10-14T00:45:13.135" v="1015" actId="1035"/>
          <ac:spMkLst>
            <pc:docMk/>
            <pc:sldMk cId="2055274007" sldId="385"/>
            <ac:spMk id="35" creationId="{1E9A6946-B936-8C72-6CD3-8AB75367F76E}"/>
          </ac:spMkLst>
        </pc:spChg>
        <pc:spChg chg="add mod">
          <ac:chgData name="Peixiang Zhao" userId="7edc51de-0ae1-42c0-bae2-7f1679fa739e" providerId="ADAL" clId="{5D6E0DFF-D08D-40CE-A6A9-034354EC7F68}" dt="2024-10-13T23:42:57.758" v="993"/>
          <ac:spMkLst>
            <pc:docMk/>
            <pc:sldMk cId="2055274007" sldId="385"/>
            <ac:spMk id="36" creationId="{D4903CB4-11AD-AB09-884B-95AC2EF31F31}"/>
          </ac:spMkLst>
        </pc:spChg>
        <pc:grpChg chg="add mod">
          <ac:chgData name="Peixiang Zhao" userId="7edc51de-0ae1-42c0-bae2-7f1679fa739e" providerId="ADAL" clId="{5D6E0DFF-D08D-40CE-A6A9-034354EC7F68}" dt="2024-10-13T23:44:02.783" v="1000" actId="14100"/>
          <ac:grpSpMkLst>
            <pc:docMk/>
            <pc:sldMk cId="2055274007" sldId="385"/>
            <ac:grpSpMk id="14" creationId="{F4B215EE-599F-4829-6707-FC2BDCE0FE24}"/>
          </ac:grpSpMkLst>
        </pc:grpChg>
        <pc:grpChg chg="mod">
          <ac:chgData name="Peixiang Zhao" userId="7edc51de-0ae1-42c0-bae2-7f1679fa739e" providerId="ADAL" clId="{5D6E0DFF-D08D-40CE-A6A9-034354EC7F68}" dt="2024-10-13T23:42:57.758" v="993"/>
          <ac:grpSpMkLst>
            <pc:docMk/>
            <pc:sldMk cId="2055274007" sldId="385"/>
            <ac:grpSpMk id="15" creationId="{69B0DAC6-9973-432A-392C-479F9673082E}"/>
          </ac:grpSpMkLst>
        </pc:grpChg>
        <pc:grpChg chg="add mod">
          <ac:chgData name="Peixiang Zhao" userId="7edc51de-0ae1-42c0-bae2-7f1679fa739e" providerId="ADAL" clId="{5D6E0DFF-D08D-40CE-A6A9-034354EC7F68}" dt="2024-10-13T23:42:57.758" v="993"/>
          <ac:grpSpMkLst>
            <pc:docMk/>
            <pc:sldMk cId="2055274007" sldId="385"/>
            <ac:grpSpMk id="20" creationId="{BD2C6884-BAF8-90FC-495F-B9AFA3733458}"/>
          </ac:grpSpMkLst>
        </pc:grpChg>
        <pc:grpChg chg="add mod">
          <ac:chgData name="Peixiang Zhao" userId="7edc51de-0ae1-42c0-bae2-7f1679fa739e" providerId="ADAL" clId="{5D6E0DFF-D08D-40CE-A6A9-034354EC7F68}" dt="2024-10-14T00:44:30.225" v="1003" actId="14100"/>
          <ac:grpSpMkLst>
            <pc:docMk/>
            <pc:sldMk cId="2055274007" sldId="385"/>
            <ac:grpSpMk id="25" creationId="{CBA55F07-81B2-F9F2-205F-D3DA6FD80580}"/>
          </ac:grpSpMkLst>
        </pc:grpChg>
        <pc:grpChg chg="add mod">
          <ac:chgData name="Peixiang Zhao" userId="7edc51de-0ae1-42c0-bae2-7f1679fa739e" providerId="ADAL" clId="{5D6E0DFF-D08D-40CE-A6A9-034354EC7F68}" dt="2024-10-13T23:42:57.758" v="993"/>
          <ac:grpSpMkLst>
            <pc:docMk/>
            <pc:sldMk cId="2055274007" sldId="385"/>
            <ac:grpSpMk id="29" creationId="{15B54320-6DB1-3D58-2BF3-63D638538F36}"/>
          </ac:grpSpMkLst>
        </pc:grpChg>
      </pc:sldChg>
      <pc:sldChg chg="del">
        <pc:chgData name="Peixiang Zhao" userId="7edc51de-0ae1-42c0-bae2-7f1679fa739e" providerId="ADAL" clId="{5D6E0DFF-D08D-40CE-A6A9-034354EC7F68}" dt="2024-10-12T03:07:58.363" v="195" actId="47"/>
        <pc:sldMkLst>
          <pc:docMk/>
          <pc:sldMk cId="282400881" sldId="386"/>
        </pc:sldMkLst>
      </pc:sldChg>
      <pc:sldChg chg="addSp delSp modSp new mod">
        <pc:chgData name="Peixiang Zhao" userId="7edc51de-0ae1-42c0-bae2-7f1679fa739e" providerId="ADAL" clId="{5D6E0DFF-D08D-40CE-A6A9-034354EC7F68}" dt="2024-10-14T03:07:26.015" v="1211" actId="114"/>
        <pc:sldMkLst>
          <pc:docMk/>
          <pc:sldMk cId="3137273834" sldId="386"/>
        </pc:sldMkLst>
        <pc:spChg chg="mod">
          <ac:chgData name="Peixiang Zhao" userId="7edc51de-0ae1-42c0-bae2-7f1679fa739e" providerId="ADAL" clId="{5D6E0DFF-D08D-40CE-A6A9-034354EC7F68}" dt="2024-10-14T00:57:54.088" v="1062" actId="255"/>
          <ac:spMkLst>
            <pc:docMk/>
            <pc:sldMk cId="3137273834" sldId="386"/>
            <ac:spMk id="2" creationId="{877F9B13-B6D0-DCDC-96BF-C2E2BC9FB914}"/>
          </ac:spMkLst>
        </pc:spChg>
        <pc:spChg chg="mod">
          <ac:chgData name="Peixiang Zhao" userId="7edc51de-0ae1-42c0-bae2-7f1679fa739e" providerId="ADAL" clId="{5D6E0DFF-D08D-40CE-A6A9-034354EC7F68}" dt="2024-10-14T03:07:26.015" v="1211" actId="114"/>
          <ac:spMkLst>
            <pc:docMk/>
            <pc:sldMk cId="3137273834" sldId="386"/>
            <ac:spMk id="3" creationId="{A30DE452-F6B5-9AA5-F1E2-5FF25EF89787}"/>
          </ac:spMkLst>
        </pc:spChg>
        <pc:spChg chg="add del">
          <ac:chgData name="Peixiang Zhao" userId="7edc51de-0ae1-42c0-bae2-7f1679fa739e" providerId="ADAL" clId="{5D6E0DFF-D08D-40CE-A6A9-034354EC7F68}" dt="2024-10-14T03:04:34.052" v="1186" actId="22"/>
          <ac:spMkLst>
            <pc:docMk/>
            <pc:sldMk cId="3137273834" sldId="386"/>
            <ac:spMk id="6" creationId="{EA236FBA-802B-90A9-C218-33CB9E46C261}"/>
          </ac:spMkLst>
        </pc:spChg>
        <pc:spChg chg="add mod">
          <ac:chgData name="Peixiang Zhao" userId="7edc51de-0ae1-42c0-bae2-7f1679fa739e" providerId="ADAL" clId="{5D6E0DFF-D08D-40CE-A6A9-034354EC7F68}" dt="2024-10-14T03:07:21.647" v="1210" actId="114"/>
          <ac:spMkLst>
            <pc:docMk/>
            <pc:sldMk cId="3137273834" sldId="386"/>
            <ac:spMk id="7" creationId="{AD07870C-7E84-3FF8-EE6E-E10F3CB3F9AC}"/>
          </ac:spMkLst>
        </pc:spChg>
      </pc:sldChg>
      <pc:sldChg chg="del">
        <pc:chgData name="Peixiang Zhao" userId="7edc51de-0ae1-42c0-bae2-7f1679fa739e" providerId="ADAL" clId="{5D6E0DFF-D08D-40CE-A6A9-034354EC7F68}" dt="2024-10-12T03:07:58.619" v="196" actId="47"/>
        <pc:sldMkLst>
          <pc:docMk/>
          <pc:sldMk cId="649154327" sldId="387"/>
        </pc:sldMkLst>
      </pc:sldChg>
      <pc:sldChg chg="addSp modSp new mod modAnim">
        <pc:chgData name="Peixiang Zhao" userId="7edc51de-0ae1-42c0-bae2-7f1679fa739e" providerId="ADAL" clId="{5D6E0DFF-D08D-40CE-A6A9-034354EC7F68}" dt="2024-10-15T03:58:42.073" v="2392" actId="207"/>
        <pc:sldMkLst>
          <pc:docMk/>
          <pc:sldMk cId="1905504393" sldId="387"/>
        </pc:sldMkLst>
        <pc:spChg chg="mod">
          <ac:chgData name="Peixiang Zhao" userId="7edc51de-0ae1-42c0-bae2-7f1679fa739e" providerId="ADAL" clId="{5D6E0DFF-D08D-40CE-A6A9-034354EC7F68}" dt="2024-10-14T03:08:40.040" v="1252" actId="20577"/>
          <ac:spMkLst>
            <pc:docMk/>
            <pc:sldMk cId="1905504393" sldId="387"/>
            <ac:spMk id="2" creationId="{F157BF2C-851E-999A-0478-798228D52E85}"/>
          </ac:spMkLst>
        </pc:spChg>
        <pc:spChg chg="mod">
          <ac:chgData name="Peixiang Zhao" userId="7edc51de-0ae1-42c0-bae2-7f1679fa739e" providerId="ADAL" clId="{5D6E0DFF-D08D-40CE-A6A9-034354EC7F68}" dt="2024-10-15T03:58:42.073" v="2392" actId="207"/>
          <ac:spMkLst>
            <pc:docMk/>
            <pc:sldMk cId="1905504393" sldId="387"/>
            <ac:spMk id="3" creationId="{442BAEEB-E52D-BE10-A8C4-D1A47887DF7F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6" creationId="{9083C3EC-94D6-FEE7-C764-456E811BC2BF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7" creationId="{0A9CF653-157B-B5D3-FE9F-2204339F46D6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8" creationId="{C50A0590-4A6B-0ABE-B2AB-3C3428687A5C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9" creationId="{7D16327B-8D28-9865-C277-18EA9699FE95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10" creationId="{58485893-B829-727C-B545-C3D30BDA4878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11" creationId="{80EF6AC2-E1DF-CE60-EDFF-C590EA9E3F62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12" creationId="{CD1E53D3-7D1E-1EB1-EE52-67A579B0AEE4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13" creationId="{9AD56F99-1792-D520-392E-3908B8BEDBB5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14" creationId="{3C606AF9-4D4A-1594-E0C6-F1EAFC66CFCE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15" creationId="{CBDED538-D29A-E388-5AFB-55B8897F9185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16" creationId="{D50FD13E-5F14-2E5A-B345-F5A2B7B9609C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17" creationId="{24CB8A13-7F1B-7BDE-0365-C17DB93B5922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18" creationId="{A40BFE2C-3F05-AC89-F777-12C279C57FE3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19" creationId="{F0064686-C11B-43CB-ED81-60A18560C17D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20" creationId="{63825C9F-8A85-B289-8F3E-201AA027FC9E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21" creationId="{C3E29508-EC34-1EA1-CCFC-A5F2EC633456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27" creationId="{BF32FF6E-1F42-2109-C4DA-6B0FC5B3546A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28" creationId="{0E323D92-3E16-2D9E-15E9-35648142BBAA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29" creationId="{56F7E070-898C-624F-3006-1B2A7115CD1D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30" creationId="{F091005D-5065-E887-D016-30057B0F7DEC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31" creationId="{77FED1BA-2AD0-D793-4326-92FE840D3288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32" creationId="{8C64EB0D-27F3-87F3-8EFC-3F49D28DA031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33" creationId="{DA8B3D7D-4B9C-3AFD-95B9-C83834A7BCEE}"/>
          </ac:spMkLst>
        </pc:spChg>
        <pc:spChg chg="mod">
          <ac:chgData name="Peixiang Zhao" userId="7edc51de-0ae1-42c0-bae2-7f1679fa739e" providerId="ADAL" clId="{5D6E0DFF-D08D-40CE-A6A9-034354EC7F68}" dt="2024-10-14T03:16:24.270" v="1342" actId="1036"/>
          <ac:spMkLst>
            <pc:docMk/>
            <pc:sldMk cId="1905504393" sldId="387"/>
            <ac:spMk id="34" creationId="{6CE7B962-7D35-3D86-9B2C-731B2DEDF418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35" creationId="{533D8683-0B07-5C25-63D7-0604046A7033}"/>
          </ac:spMkLst>
        </pc:spChg>
        <pc:spChg chg="mod">
          <ac:chgData name="Peixiang Zhao" userId="7edc51de-0ae1-42c0-bae2-7f1679fa739e" providerId="ADAL" clId="{5D6E0DFF-D08D-40CE-A6A9-034354EC7F68}" dt="2024-10-14T03:16:24.270" v="1342" actId="1036"/>
          <ac:spMkLst>
            <pc:docMk/>
            <pc:sldMk cId="1905504393" sldId="387"/>
            <ac:spMk id="36" creationId="{A5CFF310-B940-0462-E76E-739A33D89B3F}"/>
          </ac:spMkLst>
        </pc:spChg>
        <pc:spChg chg="mod">
          <ac:chgData name="Peixiang Zhao" userId="7edc51de-0ae1-42c0-bae2-7f1679fa739e" providerId="ADAL" clId="{5D6E0DFF-D08D-40CE-A6A9-034354EC7F68}" dt="2024-10-14T03:10:27.664" v="1257"/>
          <ac:spMkLst>
            <pc:docMk/>
            <pc:sldMk cId="1905504393" sldId="387"/>
            <ac:spMk id="37" creationId="{CB616186-12A5-CE6C-1BC8-4F6666FA6115}"/>
          </ac:spMkLst>
        </pc:spChg>
        <pc:spChg chg="mod">
          <ac:chgData name="Peixiang Zhao" userId="7edc51de-0ae1-42c0-bae2-7f1679fa739e" providerId="ADAL" clId="{5D6E0DFF-D08D-40CE-A6A9-034354EC7F68}" dt="2024-10-14T03:11:00.198" v="1277" actId="1035"/>
          <ac:spMkLst>
            <pc:docMk/>
            <pc:sldMk cId="1905504393" sldId="387"/>
            <ac:spMk id="38" creationId="{97DCEE09-3565-1D3A-FACC-AD5CE86C6176}"/>
          </ac:spMkLst>
        </pc:spChg>
        <pc:grpChg chg="add mod">
          <ac:chgData name="Peixiang Zhao" userId="7edc51de-0ae1-42c0-bae2-7f1679fa739e" providerId="ADAL" clId="{5D6E0DFF-D08D-40CE-A6A9-034354EC7F68}" dt="2024-10-14T03:10:52.548" v="1276" actId="1037"/>
          <ac:grpSpMkLst>
            <pc:docMk/>
            <pc:sldMk cId="1905504393" sldId="387"/>
            <ac:grpSpMk id="5" creationId="{54D009EF-310E-2EC3-520F-9323A4207898}"/>
          </ac:grpSpMkLst>
        </pc:grpChg>
        <pc:grpChg chg="mod">
          <ac:chgData name="Peixiang Zhao" userId="7edc51de-0ae1-42c0-bae2-7f1679fa739e" providerId="ADAL" clId="{5D6E0DFF-D08D-40CE-A6A9-034354EC7F68}" dt="2024-10-14T03:10:27.664" v="1257"/>
          <ac:grpSpMkLst>
            <pc:docMk/>
            <pc:sldMk cId="1905504393" sldId="387"/>
            <ac:grpSpMk id="25" creationId="{918105C1-CE6C-4D8C-A815-77C68758868E}"/>
          </ac:grpSpMkLst>
        </pc:grpChg>
        <pc:grpChg chg="mod">
          <ac:chgData name="Peixiang Zhao" userId="7edc51de-0ae1-42c0-bae2-7f1679fa739e" providerId="ADAL" clId="{5D6E0DFF-D08D-40CE-A6A9-034354EC7F68}" dt="2024-10-14T03:10:27.664" v="1257"/>
          <ac:grpSpMkLst>
            <pc:docMk/>
            <pc:sldMk cId="1905504393" sldId="387"/>
            <ac:grpSpMk id="26" creationId="{FF0A671B-C0B3-0318-0380-D7D8CC5D3671}"/>
          </ac:grpSpMkLst>
        </pc:grpChg>
        <pc:cxnChg chg="mod">
          <ac:chgData name="Peixiang Zhao" userId="7edc51de-0ae1-42c0-bae2-7f1679fa739e" providerId="ADAL" clId="{5D6E0DFF-D08D-40CE-A6A9-034354EC7F68}" dt="2024-10-14T03:10:27.664" v="1257"/>
          <ac:cxnSpMkLst>
            <pc:docMk/>
            <pc:sldMk cId="1905504393" sldId="387"/>
            <ac:cxnSpMk id="22" creationId="{73559651-3278-BF2A-20DB-DF70DDAF813D}"/>
          </ac:cxnSpMkLst>
        </pc:cxnChg>
        <pc:cxnChg chg="mod">
          <ac:chgData name="Peixiang Zhao" userId="7edc51de-0ae1-42c0-bae2-7f1679fa739e" providerId="ADAL" clId="{5D6E0DFF-D08D-40CE-A6A9-034354EC7F68}" dt="2024-10-14T03:10:27.664" v="1257"/>
          <ac:cxnSpMkLst>
            <pc:docMk/>
            <pc:sldMk cId="1905504393" sldId="387"/>
            <ac:cxnSpMk id="23" creationId="{0E5FE51B-EEC9-45C9-7560-5D7389E76DC3}"/>
          </ac:cxnSpMkLst>
        </pc:cxnChg>
        <pc:cxnChg chg="mod">
          <ac:chgData name="Peixiang Zhao" userId="7edc51de-0ae1-42c0-bae2-7f1679fa739e" providerId="ADAL" clId="{5D6E0DFF-D08D-40CE-A6A9-034354EC7F68}" dt="2024-10-14T03:10:27.664" v="1257"/>
          <ac:cxnSpMkLst>
            <pc:docMk/>
            <pc:sldMk cId="1905504393" sldId="387"/>
            <ac:cxnSpMk id="24" creationId="{F72F6F9E-84C9-5988-3A3B-9E206E3DE9BC}"/>
          </ac:cxnSpMkLst>
        </pc:cxnChg>
      </pc:sldChg>
      <pc:sldChg chg="del">
        <pc:chgData name="Peixiang Zhao" userId="7edc51de-0ae1-42c0-bae2-7f1679fa739e" providerId="ADAL" clId="{5D6E0DFF-D08D-40CE-A6A9-034354EC7F68}" dt="2024-10-12T03:07:58.907" v="197" actId="47"/>
        <pc:sldMkLst>
          <pc:docMk/>
          <pc:sldMk cId="11910178" sldId="388"/>
        </pc:sldMkLst>
      </pc:sldChg>
      <pc:sldChg chg="addSp delSp modSp new mod delAnim modAnim">
        <pc:chgData name="Peixiang Zhao" userId="7edc51de-0ae1-42c0-bae2-7f1679fa739e" providerId="ADAL" clId="{5D6E0DFF-D08D-40CE-A6A9-034354EC7F68}" dt="2024-10-24T03:56:12.844" v="3358" actId="20577"/>
        <pc:sldMkLst>
          <pc:docMk/>
          <pc:sldMk cId="952541924" sldId="388"/>
        </pc:sldMkLst>
        <pc:spChg chg="mod">
          <ac:chgData name="Peixiang Zhao" userId="7edc51de-0ae1-42c0-bae2-7f1679fa739e" providerId="ADAL" clId="{5D6E0DFF-D08D-40CE-A6A9-034354EC7F68}" dt="2024-10-14T03:17:15.898" v="1345"/>
          <ac:spMkLst>
            <pc:docMk/>
            <pc:sldMk cId="952541924" sldId="388"/>
            <ac:spMk id="2" creationId="{D6FF5330-671E-EC27-AA30-FA4E3F290427}"/>
          </ac:spMkLst>
        </pc:spChg>
        <pc:spChg chg="mod">
          <ac:chgData name="Peixiang Zhao" userId="7edc51de-0ae1-42c0-bae2-7f1679fa739e" providerId="ADAL" clId="{5D6E0DFF-D08D-40CE-A6A9-034354EC7F68}" dt="2024-10-24T03:56:12.844" v="3358" actId="20577"/>
          <ac:spMkLst>
            <pc:docMk/>
            <pc:sldMk cId="952541924" sldId="388"/>
            <ac:spMk id="3" creationId="{1686F15F-11C7-2465-CBDF-EDA6FE25EEB6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6" creationId="{6C94B38F-8EFE-1A6C-7926-A2156C9549AA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7" creationId="{19AB4812-4ECC-E922-F48D-082784967906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8" creationId="{C6424566-0B9B-239C-BD6B-678FC71E8AB4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9" creationId="{BADF17BE-0D02-6187-3A41-7A6B679846A1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10" creationId="{F32383AF-6A61-7F1B-A210-6A6B9CB5FA9D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11" creationId="{B2A34859-13AE-4BC3-D91F-ECD0225D6B7D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12" creationId="{2DE89DDE-D3DE-2712-4800-F63839064718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13" creationId="{C07F45E6-829A-C0E1-5B7D-4B12D561812A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14" creationId="{E25C5DC9-5D36-95C7-EC9F-D8744E7269A9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15" creationId="{E07A0CD3-0016-22CF-5880-A3C71575727E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16" creationId="{BF5B5F50-6894-1D50-8B4D-9B9DF9623E08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17" creationId="{4AFD095D-A828-0ED3-97FF-1B6365B49F25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18" creationId="{414A3A75-9842-730B-81EF-47E9521F0F75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19" creationId="{BC084F49-3B8E-7F5C-9F3E-B7978950A320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20" creationId="{A4408449-88DC-E56B-66FC-E0286A28B36D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21" creationId="{94E6D748-C250-DF75-C6C2-619EB07E8733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27" creationId="{84B40C73-8E5F-5751-B3B0-5F9BCC7BD936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28" creationId="{72D61075-E6A5-35E6-E066-098C853E1874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29" creationId="{32E9D09E-1825-42FD-F9D4-6A45C4CD9E23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30" creationId="{7BA3AE01-1B0F-A26F-EC5A-440715E1A15F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31" creationId="{191C860B-689B-B4F6-A7D2-A08A2EADF554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32" creationId="{3E7761AC-2255-AA6D-837D-8CF60822B2E0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33" creationId="{6CED40A1-4B82-7B96-5B07-D399513915E0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34" creationId="{D46A91E9-EC1B-596E-06D6-C12978313582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35" creationId="{1F7BF614-C6CA-375B-3376-8DC8220B39FA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36" creationId="{E88C6469-840A-BF51-3772-2F23F83B42B0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37" creationId="{21DC9704-4BE7-4169-06F9-5876CD9E9DAB}"/>
          </ac:spMkLst>
        </pc:spChg>
        <pc:spChg chg="mod">
          <ac:chgData name="Peixiang Zhao" userId="7edc51de-0ae1-42c0-bae2-7f1679fa739e" providerId="ADAL" clId="{5D6E0DFF-D08D-40CE-A6A9-034354EC7F68}" dt="2024-10-14T03:19:01.558" v="1349"/>
          <ac:spMkLst>
            <pc:docMk/>
            <pc:sldMk cId="952541924" sldId="388"/>
            <ac:spMk id="38" creationId="{11AE922D-A2A9-5FA1-DB5D-9CA447211AD0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40" creationId="{EF38C50F-D850-38F2-46F0-E30D22AD467B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41" creationId="{24618C77-7B8E-36D2-C7C2-D0F3F546612D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42" creationId="{433753F5-007B-EED6-94C2-073F1C52D624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43" creationId="{0CC40E96-A381-937A-A987-1B5E08242A92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44" creationId="{9C6ED04A-AAE7-CF2A-22A4-F7255C8FD2C0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45" creationId="{A24061B8-D03D-B9E5-71FE-52A86063DB65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46" creationId="{4226A942-237B-5E6F-7C79-4D81333588A9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47" creationId="{BA073D5F-9295-79B6-9947-F378D968D743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48" creationId="{AC286DF5-4A0F-3187-96DE-ADA50DF300EB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49" creationId="{067F8893-3449-8D5E-A91B-E8DD5518603F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50" creationId="{81F0F06F-6F25-E6DD-6DE1-7A13F54EA2D1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51" creationId="{30C83089-9071-7082-20E0-E351F522CD84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52" creationId="{6B4C3987-83FB-1E60-E6CC-F97AFCA66A24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53" creationId="{52B45586-7FAC-3178-2379-45C1550D3639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54" creationId="{A8F8AB04-F703-6429-EA21-EFE4E075DDB4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55" creationId="{616F1F6B-BACF-CF76-C309-D97FE16A147D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61" creationId="{19D7E542-78F3-0579-0089-B0143A39D521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62" creationId="{E7B60F41-6065-C77B-5F10-E112FF723EA4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63" creationId="{F6F53360-7AC9-DE40-E615-04D45ABC1103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64" creationId="{AEB668C3-4D2F-3A63-0F17-EAF42CAEE3C4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65" creationId="{BC6AC076-FB21-A9C0-9220-FF68ACFC0128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66" creationId="{B2527872-2BB8-8E27-53E9-E04E59606204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67" creationId="{422B63A1-D55D-C961-D0CE-99C96CBB9CE2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68" creationId="{B3BA6F8C-C5E3-7776-634E-B0AA10452386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69" creationId="{1DB18FD9-9A38-1AC9-B11A-953C01C2FD32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70" creationId="{2DC7FC6E-E216-9E88-80AB-375232106D35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71" creationId="{05C91EBD-3061-51E4-F018-73E70A0ECF20}"/>
          </ac:spMkLst>
        </pc:spChg>
        <pc:spChg chg="mod">
          <ac:chgData name="Peixiang Zhao" userId="7edc51de-0ae1-42c0-bae2-7f1679fa739e" providerId="ADAL" clId="{5D6E0DFF-D08D-40CE-A6A9-034354EC7F68}" dt="2024-10-14T03:19:20.097" v="1351"/>
          <ac:spMkLst>
            <pc:docMk/>
            <pc:sldMk cId="952541924" sldId="388"/>
            <ac:spMk id="72" creationId="{0588FC98-611A-2581-8B83-F0EA34D8FD27}"/>
          </ac:spMkLst>
        </pc:spChg>
        <pc:grpChg chg="add del mod">
          <ac:chgData name="Peixiang Zhao" userId="7edc51de-0ae1-42c0-bae2-7f1679fa739e" providerId="ADAL" clId="{5D6E0DFF-D08D-40CE-A6A9-034354EC7F68}" dt="2024-10-14T03:19:14.952" v="1350" actId="478"/>
          <ac:grpSpMkLst>
            <pc:docMk/>
            <pc:sldMk cId="952541924" sldId="388"/>
            <ac:grpSpMk id="5" creationId="{5555CE40-FC0D-C558-0574-55D7A289EE4D}"/>
          </ac:grpSpMkLst>
        </pc:grpChg>
        <pc:grpChg chg="mod">
          <ac:chgData name="Peixiang Zhao" userId="7edc51de-0ae1-42c0-bae2-7f1679fa739e" providerId="ADAL" clId="{5D6E0DFF-D08D-40CE-A6A9-034354EC7F68}" dt="2024-10-14T03:19:01.558" v="1349"/>
          <ac:grpSpMkLst>
            <pc:docMk/>
            <pc:sldMk cId="952541924" sldId="388"/>
            <ac:grpSpMk id="25" creationId="{3C95D629-CE0F-7B1C-B3EF-5298181093DB}"/>
          </ac:grpSpMkLst>
        </pc:grpChg>
        <pc:grpChg chg="mod">
          <ac:chgData name="Peixiang Zhao" userId="7edc51de-0ae1-42c0-bae2-7f1679fa739e" providerId="ADAL" clId="{5D6E0DFF-D08D-40CE-A6A9-034354EC7F68}" dt="2024-10-14T03:19:01.558" v="1349"/>
          <ac:grpSpMkLst>
            <pc:docMk/>
            <pc:sldMk cId="952541924" sldId="388"/>
            <ac:grpSpMk id="26" creationId="{51C81E1E-DD9D-B84B-4651-42D90475861B}"/>
          </ac:grpSpMkLst>
        </pc:grpChg>
        <pc:grpChg chg="add mod">
          <ac:chgData name="Peixiang Zhao" userId="7edc51de-0ae1-42c0-bae2-7f1679fa739e" providerId="ADAL" clId="{5D6E0DFF-D08D-40CE-A6A9-034354EC7F68}" dt="2024-10-14T03:19:20.097" v="1351"/>
          <ac:grpSpMkLst>
            <pc:docMk/>
            <pc:sldMk cId="952541924" sldId="388"/>
            <ac:grpSpMk id="39" creationId="{6301DF84-F2D1-BF6D-0D66-90AB8B8B9E5B}"/>
          </ac:grpSpMkLst>
        </pc:grpChg>
        <pc:grpChg chg="mod">
          <ac:chgData name="Peixiang Zhao" userId="7edc51de-0ae1-42c0-bae2-7f1679fa739e" providerId="ADAL" clId="{5D6E0DFF-D08D-40CE-A6A9-034354EC7F68}" dt="2024-10-14T03:19:20.097" v="1351"/>
          <ac:grpSpMkLst>
            <pc:docMk/>
            <pc:sldMk cId="952541924" sldId="388"/>
            <ac:grpSpMk id="59" creationId="{80BA39DC-DBC8-BD1A-701C-C0B3B547BA1D}"/>
          </ac:grpSpMkLst>
        </pc:grpChg>
        <pc:grpChg chg="mod">
          <ac:chgData name="Peixiang Zhao" userId="7edc51de-0ae1-42c0-bae2-7f1679fa739e" providerId="ADAL" clId="{5D6E0DFF-D08D-40CE-A6A9-034354EC7F68}" dt="2024-10-14T03:19:20.097" v="1351"/>
          <ac:grpSpMkLst>
            <pc:docMk/>
            <pc:sldMk cId="952541924" sldId="388"/>
            <ac:grpSpMk id="60" creationId="{41EF4543-FF9C-3990-2683-F2F29EE0E799}"/>
          </ac:grpSpMkLst>
        </pc:grpChg>
        <pc:cxnChg chg="mod">
          <ac:chgData name="Peixiang Zhao" userId="7edc51de-0ae1-42c0-bae2-7f1679fa739e" providerId="ADAL" clId="{5D6E0DFF-D08D-40CE-A6A9-034354EC7F68}" dt="2024-10-14T03:19:14.952" v="1350" actId="478"/>
          <ac:cxnSpMkLst>
            <pc:docMk/>
            <pc:sldMk cId="952541924" sldId="388"/>
            <ac:cxnSpMk id="22" creationId="{D80BFD3A-71EF-81FE-0F8A-50573FAC67F4}"/>
          </ac:cxnSpMkLst>
        </pc:cxnChg>
        <pc:cxnChg chg="mod">
          <ac:chgData name="Peixiang Zhao" userId="7edc51de-0ae1-42c0-bae2-7f1679fa739e" providerId="ADAL" clId="{5D6E0DFF-D08D-40CE-A6A9-034354EC7F68}" dt="2024-10-14T03:19:14.952" v="1350" actId="478"/>
          <ac:cxnSpMkLst>
            <pc:docMk/>
            <pc:sldMk cId="952541924" sldId="388"/>
            <ac:cxnSpMk id="23" creationId="{BE3F4261-10AC-F9B3-5319-8D8F810300AD}"/>
          </ac:cxnSpMkLst>
        </pc:cxnChg>
        <pc:cxnChg chg="mod">
          <ac:chgData name="Peixiang Zhao" userId="7edc51de-0ae1-42c0-bae2-7f1679fa739e" providerId="ADAL" clId="{5D6E0DFF-D08D-40CE-A6A9-034354EC7F68}" dt="2024-10-14T03:19:14.952" v="1350" actId="478"/>
          <ac:cxnSpMkLst>
            <pc:docMk/>
            <pc:sldMk cId="952541924" sldId="388"/>
            <ac:cxnSpMk id="24" creationId="{C3575136-26D3-27D9-F670-55F8CE26806C}"/>
          </ac:cxnSpMkLst>
        </pc:cxnChg>
        <pc:cxnChg chg="mod">
          <ac:chgData name="Peixiang Zhao" userId="7edc51de-0ae1-42c0-bae2-7f1679fa739e" providerId="ADAL" clId="{5D6E0DFF-D08D-40CE-A6A9-034354EC7F68}" dt="2024-10-14T03:19:20.097" v="1351"/>
          <ac:cxnSpMkLst>
            <pc:docMk/>
            <pc:sldMk cId="952541924" sldId="388"/>
            <ac:cxnSpMk id="56" creationId="{9CD1F6AC-1F75-0995-E5F5-26AA8A2AA53B}"/>
          </ac:cxnSpMkLst>
        </pc:cxnChg>
        <pc:cxnChg chg="mod">
          <ac:chgData name="Peixiang Zhao" userId="7edc51de-0ae1-42c0-bae2-7f1679fa739e" providerId="ADAL" clId="{5D6E0DFF-D08D-40CE-A6A9-034354EC7F68}" dt="2024-10-14T03:19:20.097" v="1351"/>
          <ac:cxnSpMkLst>
            <pc:docMk/>
            <pc:sldMk cId="952541924" sldId="388"/>
            <ac:cxnSpMk id="57" creationId="{D5B3E998-09E1-ADF7-B6FB-E0A9123C8647}"/>
          </ac:cxnSpMkLst>
        </pc:cxnChg>
        <pc:cxnChg chg="mod">
          <ac:chgData name="Peixiang Zhao" userId="7edc51de-0ae1-42c0-bae2-7f1679fa739e" providerId="ADAL" clId="{5D6E0DFF-D08D-40CE-A6A9-034354EC7F68}" dt="2024-10-14T03:19:20.097" v="1351"/>
          <ac:cxnSpMkLst>
            <pc:docMk/>
            <pc:sldMk cId="952541924" sldId="388"/>
            <ac:cxnSpMk id="58" creationId="{8F13BCCC-185A-D6B8-9728-11D40BA01898}"/>
          </ac:cxnSpMkLst>
        </pc:cxnChg>
      </pc:sldChg>
      <pc:sldChg chg="addSp delSp modSp new mod modAnim">
        <pc:chgData name="Peixiang Zhao" userId="7edc51de-0ae1-42c0-bae2-7f1679fa739e" providerId="ADAL" clId="{5D6E0DFF-D08D-40CE-A6A9-034354EC7F68}" dt="2024-10-14T03:36:03.392" v="1550" actId="14100"/>
        <pc:sldMkLst>
          <pc:docMk/>
          <pc:sldMk cId="971832488" sldId="389"/>
        </pc:sldMkLst>
        <pc:spChg chg="mod">
          <ac:chgData name="Peixiang Zhao" userId="7edc51de-0ae1-42c0-bae2-7f1679fa739e" providerId="ADAL" clId="{5D6E0DFF-D08D-40CE-A6A9-034354EC7F68}" dt="2024-10-14T03:34:48.899" v="1539" actId="20577"/>
          <ac:spMkLst>
            <pc:docMk/>
            <pc:sldMk cId="971832488" sldId="389"/>
            <ac:spMk id="2" creationId="{A4667889-3D75-BB72-87D8-43289022902E}"/>
          </ac:spMkLst>
        </pc:spChg>
        <pc:spChg chg="del">
          <ac:chgData name="Peixiang Zhao" userId="7edc51de-0ae1-42c0-bae2-7f1679fa739e" providerId="ADAL" clId="{5D6E0DFF-D08D-40CE-A6A9-034354EC7F68}" dt="2024-10-14T03:34:58.540" v="1540" actId="478"/>
          <ac:spMkLst>
            <pc:docMk/>
            <pc:sldMk cId="971832488" sldId="389"/>
            <ac:spMk id="3" creationId="{D7D20B2A-868C-B153-2FF0-B93D3963DFA3}"/>
          </ac:spMkLst>
        </pc:spChg>
        <pc:spChg chg="add 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5" creationId="{83008192-CC46-280D-7FC5-02D9F4F33FF2}"/>
          </ac:spMkLst>
        </pc:spChg>
        <pc:spChg chg="add 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6" creationId="{19CD7178-CDE3-0432-1B80-6CCE4E7ED256}"/>
          </ac:spMkLst>
        </pc:spChg>
        <pc:spChg chg="add 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7" creationId="{B3AD474C-FBF0-16FF-B835-4D95E773CD80}"/>
          </ac:spMkLst>
        </pc:spChg>
        <pc:spChg chg="add 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8" creationId="{9D6213C8-FB9A-B3E3-E672-F6C7692921D1}"/>
          </ac:spMkLst>
        </pc:spChg>
        <pc:spChg chg="add 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9" creationId="{6F74D5AD-8E68-DAF0-9430-34F0CA2DD028}"/>
          </ac:spMkLst>
        </pc:spChg>
        <pc:spChg chg="add 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10" creationId="{53B21ABA-91FF-3E24-0127-F185264E84EA}"/>
          </ac:spMkLst>
        </pc:spChg>
        <pc:spChg chg="add 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11" creationId="{B95C38C5-E9F2-85FA-9E34-7F9B23F33188}"/>
          </ac:spMkLst>
        </pc:spChg>
        <pc:spChg chg="add 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12" creationId="{CE23CB4E-546C-D045-DEC8-74D2677FD448}"/>
          </ac:spMkLst>
        </pc:spChg>
        <pc:spChg chg="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15" creationId="{5DBEAC39-9200-DF00-4344-4540BC0E6306}"/>
          </ac:spMkLst>
        </pc:spChg>
        <pc:spChg chg="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16" creationId="{7FD8F857-90E4-E0F6-9A75-045F799258D0}"/>
          </ac:spMkLst>
        </pc:spChg>
        <pc:spChg chg="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17" creationId="{D4371AD5-EEF8-7822-BDA8-52F302762E53}"/>
          </ac:spMkLst>
        </pc:spChg>
        <pc:spChg chg="mod">
          <ac:chgData name="Peixiang Zhao" userId="7edc51de-0ae1-42c0-bae2-7f1679fa739e" providerId="ADAL" clId="{5D6E0DFF-D08D-40CE-A6A9-034354EC7F68}" dt="2024-10-14T03:35:43.606" v="1547" actId="14100"/>
          <ac:spMkLst>
            <pc:docMk/>
            <pc:sldMk cId="971832488" sldId="389"/>
            <ac:spMk id="18" creationId="{48E50BBE-4928-3B1E-37B9-6BB9B0112201}"/>
          </ac:spMkLst>
        </pc:spChg>
        <pc:spChg chg="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20" creationId="{82330885-8175-E038-81C6-08A910D739A2}"/>
          </ac:spMkLst>
        </pc:spChg>
        <pc:spChg chg="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21" creationId="{33CE2700-7764-1A1D-211E-FABF25AE69AB}"/>
          </ac:spMkLst>
        </pc:spChg>
        <pc:spChg chg="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22" creationId="{7E7D3E54-EE63-71C9-52F3-B8113A4F9C53}"/>
          </ac:spMkLst>
        </pc:spChg>
        <pc:spChg chg="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23" creationId="{73BA8749-898E-05AD-2B08-E381DE7D12C5}"/>
          </ac:spMkLst>
        </pc:spChg>
        <pc:spChg chg="mod">
          <ac:chgData name="Peixiang Zhao" userId="7edc51de-0ae1-42c0-bae2-7f1679fa739e" providerId="ADAL" clId="{5D6E0DFF-D08D-40CE-A6A9-034354EC7F68}" dt="2024-10-14T03:35:13.431" v="1543" actId="1076"/>
          <ac:spMkLst>
            <pc:docMk/>
            <pc:sldMk cId="971832488" sldId="389"/>
            <ac:spMk id="25" creationId="{10A65492-5F57-A92A-05C2-654AD25B6756}"/>
          </ac:spMkLst>
        </pc:spChg>
        <pc:spChg chg="mod">
          <ac:chgData name="Peixiang Zhao" userId="7edc51de-0ae1-42c0-bae2-7f1679fa739e" providerId="ADAL" clId="{5D6E0DFF-D08D-40CE-A6A9-034354EC7F68}" dt="2024-10-14T03:35:24.484" v="1545" actId="14100"/>
          <ac:spMkLst>
            <pc:docMk/>
            <pc:sldMk cId="971832488" sldId="389"/>
            <ac:spMk id="26" creationId="{3D203A66-23A5-D2DF-9302-7C7A0BDDCFD5}"/>
          </ac:spMkLst>
        </pc:spChg>
        <pc:spChg chg="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27" creationId="{1A4C9C63-093B-64DC-488F-82F2B15F02D4}"/>
          </ac:spMkLst>
        </pc:spChg>
        <pc:spChg chg="add 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28" creationId="{819F1E5D-E2D8-CBAA-C1D0-746F37096029}"/>
          </ac:spMkLst>
        </pc:spChg>
        <pc:spChg chg="add mod">
          <ac:chgData name="Peixiang Zhao" userId="7edc51de-0ae1-42c0-bae2-7f1679fa739e" providerId="ADAL" clId="{5D6E0DFF-D08D-40CE-A6A9-034354EC7F68}" dt="2024-10-14T03:35:05.176" v="1542" actId="1076"/>
          <ac:spMkLst>
            <pc:docMk/>
            <pc:sldMk cId="971832488" sldId="389"/>
            <ac:spMk id="29" creationId="{84E86536-358C-E7D8-BC86-BD85761246DF}"/>
          </ac:spMkLst>
        </pc:spChg>
        <pc:spChg chg="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31" creationId="{A717AD57-CD1C-A4CA-76E9-0E79E8AEF9FE}"/>
          </ac:spMkLst>
        </pc:spChg>
        <pc:spChg chg="mod">
          <ac:chgData name="Peixiang Zhao" userId="7edc51de-0ae1-42c0-bae2-7f1679fa739e" providerId="ADAL" clId="{5D6E0DFF-D08D-40CE-A6A9-034354EC7F68}" dt="2024-10-14T03:35:00.125" v="1541"/>
          <ac:spMkLst>
            <pc:docMk/>
            <pc:sldMk cId="971832488" sldId="389"/>
            <ac:spMk id="32" creationId="{62CDF621-016D-2671-ED9D-1AC0DB429D5C}"/>
          </ac:spMkLst>
        </pc:spChg>
        <pc:spChg chg="mod">
          <ac:chgData name="Peixiang Zhao" userId="7edc51de-0ae1-42c0-bae2-7f1679fa739e" providerId="ADAL" clId="{5D6E0DFF-D08D-40CE-A6A9-034354EC7F68}" dt="2024-10-14T03:35:31.127" v="1546" actId="14100"/>
          <ac:spMkLst>
            <pc:docMk/>
            <pc:sldMk cId="971832488" sldId="389"/>
            <ac:spMk id="33" creationId="{B810BB1B-560F-261A-E8B6-8FF4D74C74BC}"/>
          </ac:spMkLst>
        </pc:spChg>
        <pc:grpChg chg="add mod">
          <ac:chgData name="Peixiang Zhao" userId="7edc51de-0ae1-42c0-bae2-7f1679fa739e" providerId="ADAL" clId="{5D6E0DFF-D08D-40CE-A6A9-034354EC7F68}" dt="2024-10-14T03:36:03.392" v="1550" actId="14100"/>
          <ac:grpSpMkLst>
            <pc:docMk/>
            <pc:sldMk cId="971832488" sldId="389"/>
            <ac:grpSpMk id="13" creationId="{6A8A4707-B5CD-B0B3-52A4-A88CF04F6AD5}"/>
          </ac:grpSpMkLst>
        </pc:grpChg>
        <pc:grpChg chg="mod">
          <ac:chgData name="Peixiang Zhao" userId="7edc51de-0ae1-42c0-bae2-7f1679fa739e" providerId="ADAL" clId="{5D6E0DFF-D08D-40CE-A6A9-034354EC7F68}" dt="2024-10-14T03:35:00.125" v="1541"/>
          <ac:grpSpMkLst>
            <pc:docMk/>
            <pc:sldMk cId="971832488" sldId="389"/>
            <ac:grpSpMk id="14" creationId="{3DEBB808-C8D1-AD60-0595-53C6D17554C4}"/>
          </ac:grpSpMkLst>
        </pc:grpChg>
        <pc:grpChg chg="add mod">
          <ac:chgData name="Peixiang Zhao" userId="7edc51de-0ae1-42c0-bae2-7f1679fa739e" providerId="ADAL" clId="{5D6E0DFF-D08D-40CE-A6A9-034354EC7F68}" dt="2024-10-14T03:35:58.468" v="1549" actId="14100"/>
          <ac:grpSpMkLst>
            <pc:docMk/>
            <pc:sldMk cId="971832488" sldId="389"/>
            <ac:grpSpMk id="19" creationId="{09CACD15-272B-EEA8-E183-B5357460986B}"/>
          </ac:grpSpMkLst>
        </pc:grpChg>
        <pc:grpChg chg="add mod">
          <ac:chgData name="Peixiang Zhao" userId="7edc51de-0ae1-42c0-bae2-7f1679fa739e" providerId="ADAL" clId="{5D6E0DFF-D08D-40CE-A6A9-034354EC7F68}" dt="2024-10-14T03:35:51.848" v="1548" actId="14100"/>
          <ac:grpSpMkLst>
            <pc:docMk/>
            <pc:sldMk cId="971832488" sldId="389"/>
            <ac:grpSpMk id="24" creationId="{FEABA847-64B7-B999-2A96-5DD9EF509844}"/>
          </ac:grpSpMkLst>
        </pc:grpChg>
        <pc:grpChg chg="add mod">
          <ac:chgData name="Peixiang Zhao" userId="7edc51de-0ae1-42c0-bae2-7f1679fa739e" providerId="ADAL" clId="{5D6E0DFF-D08D-40CE-A6A9-034354EC7F68}" dt="2024-10-14T03:35:00.125" v="1541"/>
          <ac:grpSpMkLst>
            <pc:docMk/>
            <pc:sldMk cId="971832488" sldId="389"/>
            <ac:grpSpMk id="30" creationId="{59BD9BE6-076B-76CE-B9F8-CE9CA4C129A5}"/>
          </ac:grpSpMkLst>
        </pc:grpChg>
      </pc:sldChg>
      <pc:sldChg chg="del">
        <pc:chgData name="Peixiang Zhao" userId="7edc51de-0ae1-42c0-bae2-7f1679fa739e" providerId="ADAL" clId="{5D6E0DFF-D08D-40CE-A6A9-034354EC7F68}" dt="2024-10-12T03:07:59.289" v="199" actId="47"/>
        <pc:sldMkLst>
          <pc:docMk/>
          <pc:sldMk cId="1998297558" sldId="389"/>
        </pc:sldMkLst>
      </pc:sldChg>
      <pc:sldChg chg="del">
        <pc:chgData name="Peixiang Zhao" userId="7edc51de-0ae1-42c0-bae2-7f1679fa739e" providerId="ADAL" clId="{5D6E0DFF-D08D-40CE-A6A9-034354EC7F68}" dt="2024-10-12T03:07:59.135" v="198" actId="47"/>
        <pc:sldMkLst>
          <pc:docMk/>
          <pc:sldMk cId="1892661158" sldId="390"/>
        </pc:sldMkLst>
      </pc:sldChg>
      <pc:sldChg chg="addSp modSp new mod modAnim">
        <pc:chgData name="Peixiang Zhao" userId="7edc51de-0ae1-42c0-bae2-7f1679fa739e" providerId="ADAL" clId="{5D6E0DFF-D08D-40CE-A6A9-034354EC7F68}" dt="2024-10-24T04:02:08.097" v="3370" actId="20577"/>
        <pc:sldMkLst>
          <pc:docMk/>
          <pc:sldMk cId="3488993641" sldId="390"/>
        </pc:sldMkLst>
        <pc:spChg chg="mod">
          <ac:chgData name="Peixiang Zhao" userId="7edc51de-0ae1-42c0-bae2-7f1679fa739e" providerId="ADAL" clId="{5D6E0DFF-D08D-40CE-A6A9-034354EC7F68}" dt="2024-10-14T04:15:12.558" v="1566" actId="20577"/>
          <ac:spMkLst>
            <pc:docMk/>
            <pc:sldMk cId="3488993641" sldId="390"/>
            <ac:spMk id="2" creationId="{4908F3F7-F582-272A-EF9B-E2720641FEE0}"/>
          </ac:spMkLst>
        </pc:spChg>
        <pc:spChg chg="mod">
          <ac:chgData name="Peixiang Zhao" userId="7edc51de-0ae1-42c0-bae2-7f1679fa739e" providerId="ADAL" clId="{5D6E0DFF-D08D-40CE-A6A9-034354EC7F68}" dt="2024-10-24T04:02:08.097" v="3370" actId="20577"/>
          <ac:spMkLst>
            <pc:docMk/>
            <pc:sldMk cId="3488993641" sldId="390"/>
            <ac:spMk id="3" creationId="{863AEB16-DAAA-C6BB-8991-D412450700D3}"/>
          </ac:spMkLst>
        </pc:spChg>
        <pc:spChg chg="mod">
          <ac:chgData name="Peixiang Zhao" userId="7edc51de-0ae1-42c0-bae2-7f1679fa739e" providerId="ADAL" clId="{5D6E0DFF-D08D-40CE-A6A9-034354EC7F68}" dt="2024-10-14T04:18:08.906" v="1615" actId="14100"/>
          <ac:spMkLst>
            <pc:docMk/>
            <pc:sldMk cId="3488993641" sldId="390"/>
            <ac:spMk id="7" creationId="{096685A9-31DF-96A4-E94F-C1E7D3B5619C}"/>
          </ac:spMkLst>
        </pc:spChg>
        <pc:spChg chg="mod">
          <ac:chgData name="Peixiang Zhao" userId="7edc51de-0ae1-42c0-bae2-7f1679fa739e" providerId="ADAL" clId="{5D6E0DFF-D08D-40CE-A6A9-034354EC7F68}" dt="2024-10-14T04:18:08.906" v="1615" actId="14100"/>
          <ac:spMkLst>
            <pc:docMk/>
            <pc:sldMk cId="3488993641" sldId="390"/>
            <ac:spMk id="8" creationId="{931C49D0-3773-163D-71E4-321F490BE9A1}"/>
          </ac:spMkLst>
        </pc:spChg>
        <pc:spChg chg="mod">
          <ac:chgData name="Peixiang Zhao" userId="7edc51de-0ae1-42c0-bae2-7f1679fa739e" providerId="ADAL" clId="{5D6E0DFF-D08D-40CE-A6A9-034354EC7F68}" dt="2024-10-14T04:18:08.906" v="1615" actId="14100"/>
          <ac:spMkLst>
            <pc:docMk/>
            <pc:sldMk cId="3488993641" sldId="390"/>
            <ac:spMk id="9" creationId="{07627EF4-EDFE-B5AA-CADD-9E7C7FB28C25}"/>
          </ac:spMkLst>
        </pc:spChg>
        <pc:grpChg chg="add mod">
          <ac:chgData name="Peixiang Zhao" userId="7edc51de-0ae1-42c0-bae2-7f1679fa739e" providerId="ADAL" clId="{5D6E0DFF-D08D-40CE-A6A9-034354EC7F68}" dt="2024-10-14T04:18:08.906" v="1615" actId="14100"/>
          <ac:grpSpMkLst>
            <pc:docMk/>
            <pc:sldMk cId="3488993641" sldId="390"/>
            <ac:grpSpMk id="5" creationId="{6C1FF77F-5881-7152-E5BF-0028DD27B8C5}"/>
          </ac:grpSpMkLst>
        </pc:grpChg>
        <pc:picChg chg="mod">
          <ac:chgData name="Peixiang Zhao" userId="7edc51de-0ae1-42c0-bae2-7f1679fa739e" providerId="ADAL" clId="{5D6E0DFF-D08D-40CE-A6A9-034354EC7F68}" dt="2024-10-14T04:18:08.906" v="1615" actId="14100"/>
          <ac:picMkLst>
            <pc:docMk/>
            <pc:sldMk cId="3488993641" sldId="390"/>
            <ac:picMk id="6" creationId="{8EE78BB3-DC0D-AA39-879F-732E1FD59570}"/>
          </ac:picMkLst>
        </pc:picChg>
      </pc:sldChg>
      <pc:sldChg chg="del">
        <pc:chgData name="Peixiang Zhao" userId="7edc51de-0ae1-42c0-bae2-7f1679fa739e" providerId="ADAL" clId="{5D6E0DFF-D08D-40CE-A6A9-034354EC7F68}" dt="2024-10-12T03:07:59.517" v="200" actId="47"/>
        <pc:sldMkLst>
          <pc:docMk/>
          <pc:sldMk cId="52393199" sldId="391"/>
        </pc:sldMkLst>
      </pc:sldChg>
      <pc:sldChg chg="modSp new mod">
        <pc:chgData name="Peixiang Zhao" userId="7edc51de-0ae1-42c0-bae2-7f1679fa739e" providerId="ADAL" clId="{5D6E0DFF-D08D-40CE-A6A9-034354EC7F68}" dt="2024-10-14T04:23:30.116" v="1739" actId="255"/>
        <pc:sldMkLst>
          <pc:docMk/>
          <pc:sldMk cId="1325599136" sldId="391"/>
        </pc:sldMkLst>
        <pc:spChg chg="mod">
          <ac:chgData name="Peixiang Zhao" userId="7edc51de-0ae1-42c0-bae2-7f1679fa739e" providerId="ADAL" clId="{5D6E0DFF-D08D-40CE-A6A9-034354EC7F68}" dt="2024-10-14T04:19:39.093" v="1658" actId="20577"/>
          <ac:spMkLst>
            <pc:docMk/>
            <pc:sldMk cId="1325599136" sldId="391"/>
            <ac:spMk id="2" creationId="{28749FE7-1D68-6B44-51D3-8CBB46FB8B78}"/>
          </ac:spMkLst>
        </pc:spChg>
        <pc:spChg chg="mod">
          <ac:chgData name="Peixiang Zhao" userId="7edc51de-0ae1-42c0-bae2-7f1679fa739e" providerId="ADAL" clId="{5D6E0DFF-D08D-40CE-A6A9-034354EC7F68}" dt="2024-10-14T04:23:30.116" v="1739" actId="255"/>
          <ac:spMkLst>
            <pc:docMk/>
            <pc:sldMk cId="1325599136" sldId="391"/>
            <ac:spMk id="3" creationId="{C922F373-58B7-9FE7-CF02-AD47E8CE1DC5}"/>
          </ac:spMkLst>
        </pc:spChg>
      </pc:sldChg>
      <pc:sldChg chg="del">
        <pc:chgData name="Peixiang Zhao" userId="7edc51de-0ae1-42c0-bae2-7f1679fa739e" providerId="ADAL" clId="{5D6E0DFF-D08D-40CE-A6A9-034354EC7F68}" dt="2024-10-12T03:07:59.807" v="201" actId="47"/>
        <pc:sldMkLst>
          <pc:docMk/>
          <pc:sldMk cId="2624556086" sldId="392"/>
        </pc:sldMkLst>
      </pc:sldChg>
      <pc:sldChg chg="addSp delSp modSp new mod">
        <pc:chgData name="Peixiang Zhao" userId="7edc51de-0ae1-42c0-bae2-7f1679fa739e" providerId="ADAL" clId="{5D6E0DFF-D08D-40CE-A6A9-034354EC7F68}" dt="2024-10-14T04:26:49.160" v="1754" actId="20577"/>
        <pc:sldMkLst>
          <pc:docMk/>
          <pc:sldMk cId="3253618666" sldId="392"/>
        </pc:sldMkLst>
        <pc:spChg chg="mod">
          <ac:chgData name="Peixiang Zhao" userId="7edc51de-0ae1-42c0-bae2-7f1679fa739e" providerId="ADAL" clId="{5D6E0DFF-D08D-40CE-A6A9-034354EC7F68}" dt="2024-10-14T04:26:49.160" v="1754" actId="20577"/>
          <ac:spMkLst>
            <pc:docMk/>
            <pc:sldMk cId="3253618666" sldId="392"/>
            <ac:spMk id="2" creationId="{01BAD40F-6CF0-9595-0551-7E106A246082}"/>
          </ac:spMkLst>
        </pc:spChg>
        <pc:spChg chg="del">
          <ac:chgData name="Peixiang Zhao" userId="7edc51de-0ae1-42c0-bae2-7f1679fa739e" providerId="ADAL" clId="{5D6E0DFF-D08D-40CE-A6A9-034354EC7F68}" dt="2024-10-14T04:25:40.704" v="1741" actId="478"/>
          <ac:spMkLst>
            <pc:docMk/>
            <pc:sldMk cId="3253618666" sldId="392"/>
            <ac:spMk id="3" creationId="{075951C0-F79B-6F46-B360-49B7481D2853}"/>
          </ac:spMkLst>
        </pc:spChg>
        <pc:picChg chg="add mod">
          <ac:chgData name="Peixiang Zhao" userId="7edc51de-0ae1-42c0-bae2-7f1679fa739e" providerId="ADAL" clId="{5D6E0DFF-D08D-40CE-A6A9-034354EC7F68}" dt="2024-10-14T04:26:40.946" v="1747" actId="14100"/>
          <ac:picMkLst>
            <pc:docMk/>
            <pc:sldMk cId="3253618666" sldId="392"/>
            <ac:picMk id="6" creationId="{82FD6A6C-4D44-F409-241D-470FC0516577}"/>
          </ac:picMkLst>
        </pc:picChg>
      </pc:sldChg>
      <pc:sldChg chg="del">
        <pc:chgData name="Peixiang Zhao" userId="7edc51de-0ae1-42c0-bae2-7f1679fa739e" providerId="ADAL" clId="{5D6E0DFF-D08D-40CE-A6A9-034354EC7F68}" dt="2024-10-12T03:08:00.392" v="202" actId="47"/>
        <pc:sldMkLst>
          <pc:docMk/>
          <pc:sldMk cId="1877151563" sldId="393"/>
        </pc:sldMkLst>
      </pc:sldChg>
      <pc:sldChg chg="modSp new mod">
        <pc:chgData name="Peixiang Zhao" userId="7edc51de-0ae1-42c0-bae2-7f1679fa739e" providerId="ADAL" clId="{5D6E0DFF-D08D-40CE-A6A9-034354EC7F68}" dt="2024-10-14T16:02:27.480" v="1815" actId="113"/>
        <pc:sldMkLst>
          <pc:docMk/>
          <pc:sldMk cId="2086492856" sldId="393"/>
        </pc:sldMkLst>
        <pc:spChg chg="mod">
          <ac:chgData name="Peixiang Zhao" userId="7edc51de-0ae1-42c0-bae2-7f1679fa739e" providerId="ADAL" clId="{5D6E0DFF-D08D-40CE-A6A9-034354EC7F68}" dt="2024-10-14T04:28:22.157" v="1774" actId="20577"/>
          <ac:spMkLst>
            <pc:docMk/>
            <pc:sldMk cId="2086492856" sldId="393"/>
            <ac:spMk id="2" creationId="{25D2EF53-251D-54AB-B689-8FA4057B1704}"/>
          </ac:spMkLst>
        </pc:spChg>
        <pc:spChg chg="mod">
          <ac:chgData name="Peixiang Zhao" userId="7edc51de-0ae1-42c0-bae2-7f1679fa739e" providerId="ADAL" clId="{5D6E0DFF-D08D-40CE-A6A9-034354EC7F68}" dt="2024-10-14T16:02:27.480" v="1815" actId="113"/>
          <ac:spMkLst>
            <pc:docMk/>
            <pc:sldMk cId="2086492856" sldId="393"/>
            <ac:spMk id="3" creationId="{21CDD1AF-7467-9E0B-5464-21FEDCE616F5}"/>
          </ac:spMkLst>
        </pc:spChg>
      </pc:sldChg>
      <pc:sldChg chg="del">
        <pc:chgData name="Peixiang Zhao" userId="7edc51de-0ae1-42c0-bae2-7f1679fa739e" providerId="ADAL" clId="{5D6E0DFF-D08D-40CE-A6A9-034354EC7F68}" dt="2024-10-12T03:08:00.662" v="203" actId="47"/>
        <pc:sldMkLst>
          <pc:docMk/>
          <pc:sldMk cId="1955201516" sldId="394"/>
        </pc:sldMkLst>
      </pc:sldChg>
      <pc:sldChg chg="addSp delSp modSp add mod">
        <pc:chgData name="Peixiang Zhao" userId="7edc51de-0ae1-42c0-bae2-7f1679fa739e" providerId="ADAL" clId="{5D6E0DFF-D08D-40CE-A6A9-034354EC7F68}" dt="2024-10-14T16:16:03.701" v="2082" actId="20577"/>
        <pc:sldMkLst>
          <pc:docMk/>
          <pc:sldMk cId="3469691213" sldId="394"/>
        </pc:sldMkLst>
        <pc:spChg chg="mod">
          <ac:chgData name="Peixiang Zhao" userId="7edc51de-0ae1-42c0-bae2-7f1679fa739e" providerId="ADAL" clId="{5D6E0DFF-D08D-40CE-A6A9-034354EC7F68}" dt="2024-10-14T16:16:03.701" v="2082" actId="20577"/>
          <ac:spMkLst>
            <pc:docMk/>
            <pc:sldMk cId="3469691213" sldId="394"/>
            <ac:spMk id="3" creationId="{CA9EB644-C64F-1748-3239-096267429F84}"/>
          </ac:spMkLst>
        </pc:spChg>
        <pc:spChg chg="add del">
          <ac:chgData name="Peixiang Zhao" userId="7edc51de-0ae1-42c0-bae2-7f1679fa739e" providerId="ADAL" clId="{5D6E0DFF-D08D-40CE-A6A9-034354EC7F68}" dt="2024-10-14T16:07:48.876" v="1862" actId="22"/>
          <ac:spMkLst>
            <pc:docMk/>
            <pc:sldMk cId="3469691213" sldId="394"/>
            <ac:spMk id="6" creationId="{47DA69C4-5275-2506-17BC-7D4E9F09EA00}"/>
          </ac:spMkLst>
        </pc:spChg>
      </pc:sldChg>
      <pc:sldChg chg="addSp delSp modSp add mod modAnim">
        <pc:chgData name="Peixiang Zhao" userId="7edc51de-0ae1-42c0-bae2-7f1679fa739e" providerId="ADAL" clId="{5D6E0DFF-D08D-40CE-A6A9-034354EC7F68}" dt="2024-10-14T16:13:02.891" v="1942" actId="207"/>
        <pc:sldMkLst>
          <pc:docMk/>
          <pc:sldMk cId="657456133" sldId="395"/>
        </pc:sldMkLst>
        <pc:spChg chg="del">
          <ac:chgData name="Peixiang Zhao" userId="7edc51de-0ae1-42c0-bae2-7f1679fa739e" providerId="ADAL" clId="{5D6E0DFF-D08D-40CE-A6A9-034354EC7F68}" dt="2024-10-14T16:07:57.585" v="1864" actId="478"/>
          <ac:spMkLst>
            <pc:docMk/>
            <pc:sldMk cId="657456133" sldId="395"/>
            <ac:spMk id="3" creationId="{F4E0BD58-6F24-4BF7-9260-E627BABF92C6}"/>
          </ac:spMkLst>
        </pc:spChg>
        <pc:spChg chg="add del mod">
          <ac:chgData name="Peixiang Zhao" userId="7edc51de-0ae1-42c0-bae2-7f1679fa739e" providerId="ADAL" clId="{5D6E0DFF-D08D-40CE-A6A9-034354EC7F68}" dt="2024-10-14T16:08:00.022" v="1865" actId="478"/>
          <ac:spMkLst>
            <pc:docMk/>
            <pc:sldMk cId="657456133" sldId="395"/>
            <ac:spMk id="5" creationId="{48112DA2-D3E8-9444-0A13-2B1E88D9903C}"/>
          </ac:spMkLst>
        </pc:spChg>
        <pc:spChg chg="add mod">
          <ac:chgData name="Peixiang Zhao" userId="7edc51de-0ae1-42c0-bae2-7f1679fa739e" providerId="ADAL" clId="{5D6E0DFF-D08D-40CE-A6A9-034354EC7F68}" dt="2024-10-14T16:12:04.435" v="1938" actId="207"/>
          <ac:spMkLst>
            <pc:docMk/>
            <pc:sldMk cId="657456133" sldId="395"/>
            <ac:spMk id="6" creationId="{026F496E-4901-06B7-DCED-001E517EC1D7}"/>
          </ac:spMkLst>
        </pc:spChg>
        <pc:spChg chg="add mod">
          <ac:chgData name="Peixiang Zhao" userId="7edc51de-0ae1-42c0-bae2-7f1679fa739e" providerId="ADAL" clId="{5D6E0DFF-D08D-40CE-A6A9-034354EC7F68}" dt="2024-10-14T16:12:04.435" v="1938" actId="207"/>
          <ac:spMkLst>
            <pc:docMk/>
            <pc:sldMk cId="657456133" sldId="395"/>
            <ac:spMk id="7" creationId="{1CA33B6F-56A7-03CF-3E6D-E1675343C6FF}"/>
          </ac:spMkLst>
        </pc:spChg>
        <pc:spChg chg="add mod">
          <ac:chgData name="Peixiang Zhao" userId="7edc51de-0ae1-42c0-bae2-7f1679fa739e" providerId="ADAL" clId="{5D6E0DFF-D08D-40CE-A6A9-034354EC7F68}" dt="2024-10-14T16:12:04.435" v="1938" actId="207"/>
          <ac:spMkLst>
            <pc:docMk/>
            <pc:sldMk cId="657456133" sldId="395"/>
            <ac:spMk id="8" creationId="{E0AE82E2-C234-9391-2B62-4F199F32C193}"/>
          </ac:spMkLst>
        </pc:spChg>
        <pc:spChg chg="add mod">
          <ac:chgData name="Peixiang Zhao" userId="7edc51de-0ae1-42c0-bae2-7f1679fa739e" providerId="ADAL" clId="{5D6E0DFF-D08D-40CE-A6A9-034354EC7F68}" dt="2024-10-14T16:12:04.435" v="1938" actId="207"/>
          <ac:spMkLst>
            <pc:docMk/>
            <pc:sldMk cId="657456133" sldId="395"/>
            <ac:spMk id="9" creationId="{16DC970F-D585-CB53-CEC8-8433B81879F1}"/>
          </ac:spMkLst>
        </pc:spChg>
        <pc:spChg chg="add mod">
          <ac:chgData name="Peixiang Zhao" userId="7edc51de-0ae1-42c0-bae2-7f1679fa739e" providerId="ADAL" clId="{5D6E0DFF-D08D-40CE-A6A9-034354EC7F68}" dt="2024-10-14T16:09:35.369" v="1900" actId="207"/>
          <ac:spMkLst>
            <pc:docMk/>
            <pc:sldMk cId="657456133" sldId="395"/>
            <ac:spMk id="10" creationId="{42710125-BF20-5E81-675B-8BF8EF2C7660}"/>
          </ac:spMkLst>
        </pc:spChg>
        <pc:spChg chg="add mod">
          <ac:chgData name="Peixiang Zhao" userId="7edc51de-0ae1-42c0-bae2-7f1679fa739e" providerId="ADAL" clId="{5D6E0DFF-D08D-40CE-A6A9-034354EC7F68}" dt="2024-10-14T16:09:35.369" v="1900" actId="207"/>
          <ac:spMkLst>
            <pc:docMk/>
            <pc:sldMk cId="657456133" sldId="395"/>
            <ac:spMk id="11" creationId="{47B9826D-E48B-B681-AE2F-50F63A8993E3}"/>
          </ac:spMkLst>
        </pc:spChg>
        <pc:spChg chg="add mod">
          <ac:chgData name="Peixiang Zhao" userId="7edc51de-0ae1-42c0-bae2-7f1679fa739e" providerId="ADAL" clId="{5D6E0DFF-D08D-40CE-A6A9-034354EC7F68}" dt="2024-10-14T16:09:35.369" v="1900" actId="207"/>
          <ac:spMkLst>
            <pc:docMk/>
            <pc:sldMk cId="657456133" sldId="395"/>
            <ac:spMk id="12" creationId="{39A0380D-ED04-938D-FB26-0FC81444D7C7}"/>
          </ac:spMkLst>
        </pc:spChg>
        <pc:spChg chg="add mod">
          <ac:chgData name="Peixiang Zhao" userId="7edc51de-0ae1-42c0-bae2-7f1679fa739e" providerId="ADAL" clId="{5D6E0DFF-D08D-40CE-A6A9-034354EC7F68}" dt="2024-10-14T16:09:35.369" v="1900" actId="207"/>
          <ac:spMkLst>
            <pc:docMk/>
            <pc:sldMk cId="657456133" sldId="395"/>
            <ac:spMk id="13" creationId="{C803B5E1-B88C-B694-77BA-09B12F57F7F3}"/>
          </ac:spMkLst>
        </pc:spChg>
        <pc:spChg chg="add mod">
          <ac:chgData name="Peixiang Zhao" userId="7edc51de-0ae1-42c0-bae2-7f1679fa739e" providerId="ADAL" clId="{5D6E0DFF-D08D-40CE-A6A9-034354EC7F68}" dt="2024-10-14T16:09:35.369" v="1900" actId="207"/>
          <ac:spMkLst>
            <pc:docMk/>
            <pc:sldMk cId="657456133" sldId="395"/>
            <ac:spMk id="14" creationId="{0030E407-7C88-11B5-71B1-3CED6BB98021}"/>
          </ac:spMkLst>
        </pc:spChg>
        <pc:spChg chg="add mod">
          <ac:chgData name="Peixiang Zhao" userId="7edc51de-0ae1-42c0-bae2-7f1679fa739e" providerId="ADAL" clId="{5D6E0DFF-D08D-40CE-A6A9-034354EC7F68}" dt="2024-10-14T16:09:35.369" v="1900" actId="207"/>
          <ac:spMkLst>
            <pc:docMk/>
            <pc:sldMk cId="657456133" sldId="395"/>
            <ac:spMk id="15" creationId="{806229F6-6616-64D4-2D24-AE17D8854874}"/>
          </ac:spMkLst>
        </pc:spChg>
        <pc:spChg chg="add mod">
          <ac:chgData name="Peixiang Zhao" userId="7edc51de-0ae1-42c0-bae2-7f1679fa739e" providerId="ADAL" clId="{5D6E0DFF-D08D-40CE-A6A9-034354EC7F68}" dt="2024-10-14T16:09:35.369" v="1900" actId="207"/>
          <ac:spMkLst>
            <pc:docMk/>
            <pc:sldMk cId="657456133" sldId="395"/>
            <ac:spMk id="16" creationId="{450169C1-5EDE-9D9A-C017-F7324F93760B}"/>
          </ac:spMkLst>
        </pc:spChg>
        <pc:spChg chg="add mod">
          <ac:chgData name="Peixiang Zhao" userId="7edc51de-0ae1-42c0-bae2-7f1679fa739e" providerId="ADAL" clId="{5D6E0DFF-D08D-40CE-A6A9-034354EC7F68}" dt="2024-10-14T16:09:35.369" v="1900" actId="207"/>
          <ac:spMkLst>
            <pc:docMk/>
            <pc:sldMk cId="657456133" sldId="395"/>
            <ac:spMk id="17" creationId="{D5E4A2FF-396D-E3CD-2652-83C7DEFFA23C}"/>
          </ac:spMkLst>
        </pc:spChg>
        <pc:spChg chg="add mod">
          <ac:chgData name="Peixiang Zhao" userId="7edc51de-0ae1-42c0-bae2-7f1679fa739e" providerId="ADAL" clId="{5D6E0DFF-D08D-40CE-A6A9-034354EC7F68}" dt="2024-10-14T16:09:35.369" v="1900" actId="207"/>
          <ac:spMkLst>
            <pc:docMk/>
            <pc:sldMk cId="657456133" sldId="395"/>
            <ac:spMk id="18" creationId="{E23059A8-45A7-B869-BFFA-96E4BC31CA24}"/>
          </ac:spMkLst>
        </pc:spChg>
        <pc:spChg chg="add mod">
          <ac:chgData name="Peixiang Zhao" userId="7edc51de-0ae1-42c0-bae2-7f1679fa739e" providerId="ADAL" clId="{5D6E0DFF-D08D-40CE-A6A9-034354EC7F68}" dt="2024-10-14T16:09:35.369" v="1900" actId="207"/>
          <ac:spMkLst>
            <pc:docMk/>
            <pc:sldMk cId="657456133" sldId="395"/>
            <ac:spMk id="19" creationId="{63546543-47BE-31D7-85B5-E2F443506B30}"/>
          </ac:spMkLst>
        </pc:spChg>
        <pc:spChg chg="add mod">
          <ac:chgData name="Peixiang Zhao" userId="7edc51de-0ae1-42c0-bae2-7f1679fa739e" providerId="ADAL" clId="{5D6E0DFF-D08D-40CE-A6A9-034354EC7F68}" dt="2024-10-14T16:09:35.369" v="1900" actId="207"/>
          <ac:spMkLst>
            <pc:docMk/>
            <pc:sldMk cId="657456133" sldId="395"/>
            <ac:spMk id="20" creationId="{68BF027C-1C8E-18F2-76BE-E2780CBC6344}"/>
          </ac:spMkLst>
        </pc:spChg>
        <pc:spChg chg="add mod">
          <ac:chgData name="Peixiang Zhao" userId="7edc51de-0ae1-42c0-bae2-7f1679fa739e" providerId="ADAL" clId="{5D6E0DFF-D08D-40CE-A6A9-034354EC7F68}" dt="2024-10-14T16:09:35.369" v="1900" actId="207"/>
          <ac:spMkLst>
            <pc:docMk/>
            <pc:sldMk cId="657456133" sldId="395"/>
            <ac:spMk id="21" creationId="{0EF42C30-3A1A-666E-3A0C-5FA3148E1A12}"/>
          </ac:spMkLst>
        </pc:spChg>
        <pc:spChg chg="add mod">
          <ac:chgData name="Peixiang Zhao" userId="7edc51de-0ae1-42c0-bae2-7f1679fa739e" providerId="ADAL" clId="{5D6E0DFF-D08D-40CE-A6A9-034354EC7F68}" dt="2024-10-14T16:12:33.437" v="1941" actId="14100"/>
          <ac:spMkLst>
            <pc:docMk/>
            <pc:sldMk cId="657456133" sldId="395"/>
            <ac:spMk id="22" creationId="{7087C318-7D27-C902-BC0D-0A304320292D}"/>
          </ac:spMkLst>
        </pc:spChg>
        <pc:spChg chg="add mod">
          <ac:chgData name="Peixiang Zhao" userId="7edc51de-0ae1-42c0-bae2-7f1679fa739e" providerId="ADAL" clId="{5D6E0DFF-D08D-40CE-A6A9-034354EC7F68}" dt="2024-10-14T16:12:33.437" v="1941" actId="14100"/>
          <ac:spMkLst>
            <pc:docMk/>
            <pc:sldMk cId="657456133" sldId="395"/>
            <ac:spMk id="23" creationId="{02478CE6-349F-B081-4899-84BDC610B4E4}"/>
          </ac:spMkLst>
        </pc:spChg>
        <pc:spChg chg="add mod">
          <ac:chgData name="Peixiang Zhao" userId="7edc51de-0ae1-42c0-bae2-7f1679fa739e" providerId="ADAL" clId="{5D6E0DFF-D08D-40CE-A6A9-034354EC7F68}" dt="2024-10-14T16:12:33.437" v="1941" actId="14100"/>
          <ac:spMkLst>
            <pc:docMk/>
            <pc:sldMk cId="657456133" sldId="395"/>
            <ac:spMk id="24" creationId="{2F675173-FFEA-8C30-F611-C365394C5414}"/>
          </ac:spMkLst>
        </pc:spChg>
        <pc:spChg chg="add mod">
          <ac:chgData name="Peixiang Zhao" userId="7edc51de-0ae1-42c0-bae2-7f1679fa739e" providerId="ADAL" clId="{5D6E0DFF-D08D-40CE-A6A9-034354EC7F68}" dt="2024-10-14T16:12:33.437" v="1941" actId="14100"/>
          <ac:spMkLst>
            <pc:docMk/>
            <pc:sldMk cId="657456133" sldId="395"/>
            <ac:spMk id="25" creationId="{16E5AE93-E330-E15C-5203-EC2D947484AC}"/>
          </ac:spMkLst>
        </pc:spChg>
        <pc:spChg chg="add mod">
          <ac:chgData name="Peixiang Zhao" userId="7edc51de-0ae1-42c0-bae2-7f1679fa739e" providerId="ADAL" clId="{5D6E0DFF-D08D-40CE-A6A9-034354EC7F68}" dt="2024-10-14T16:13:02.891" v="1942" actId="207"/>
          <ac:spMkLst>
            <pc:docMk/>
            <pc:sldMk cId="657456133" sldId="395"/>
            <ac:spMk id="26" creationId="{80123FD8-DEF2-5D92-6CA4-C53468111248}"/>
          </ac:spMkLst>
        </pc:spChg>
        <pc:spChg chg="add mod">
          <ac:chgData name="Peixiang Zhao" userId="7edc51de-0ae1-42c0-bae2-7f1679fa739e" providerId="ADAL" clId="{5D6E0DFF-D08D-40CE-A6A9-034354EC7F68}" dt="2024-10-14T16:13:02.891" v="1942" actId="207"/>
          <ac:spMkLst>
            <pc:docMk/>
            <pc:sldMk cId="657456133" sldId="395"/>
            <ac:spMk id="27" creationId="{291CF0D3-542D-483E-0495-16A1FF3CDC03}"/>
          </ac:spMkLst>
        </pc:spChg>
        <pc:spChg chg="add mod">
          <ac:chgData name="Peixiang Zhao" userId="7edc51de-0ae1-42c0-bae2-7f1679fa739e" providerId="ADAL" clId="{5D6E0DFF-D08D-40CE-A6A9-034354EC7F68}" dt="2024-10-14T16:13:02.891" v="1942" actId="207"/>
          <ac:spMkLst>
            <pc:docMk/>
            <pc:sldMk cId="657456133" sldId="395"/>
            <ac:spMk id="28" creationId="{286FCF59-BCF4-3B46-D579-768DEC78702A}"/>
          </ac:spMkLst>
        </pc:spChg>
        <pc:spChg chg="add mod">
          <ac:chgData name="Peixiang Zhao" userId="7edc51de-0ae1-42c0-bae2-7f1679fa739e" providerId="ADAL" clId="{5D6E0DFF-D08D-40CE-A6A9-034354EC7F68}" dt="2024-10-14T16:13:02.891" v="1942" actId="207"/>
          <ac:spMkLst>
            <pc:docMk/>
            <pc:sldMk cId="657456133" sldId="395"/>
            <ac:spMk id="29" creationId="{DF7A84DA-9C3C-1D71-DEAE-CBFE624AF5F7}"/>
          </ac:spMkLst>
        </pc:spChg>
        <pc:spChg chg="add mod">
          <ac:chgData name="Peixiang Zhao" userId="7edc51de-0ae1-42c0-bae2-7f1679fa739e" providerId="ADAL" clId="{5D6E0DFF-D08D-40CE-A6A9-034354EC7F68}" dt="2024-10-14T16:13:02.891" v="1942" actId="207"/>
          <ac:spMkLst>
            <pc:docMk/>
            <pc:sldMk cId="657456133" sldId="395"/>
            <ac:spMk id="30" creationId="{706FBA7E-8BBD-B82E-BEE0-C3260ABBA6FD}"/>
          </ac:spMkLst>
        </pc:spChg>
        <pc:spChg chg="add mod">
          <ac:chgData name="Peixiang Zhao" userId="7edc51de-0ae1-42c0-bae2-7f1679fa739e" providerId="ADAL" clId="{5D6E0DFF-D08D-40CE-A6A9-034354EC7F68}" dt="2024-10-14T16:13:02.891" v="1942" actId="207"/>
          <ac:spMkLst>
            <pc:docMk/>
            <pc:sldMk cId="657456133" sldId="395"/>
            <ac:spMk id="31" creationId="{D7666A08-5DC2-AAFF-D020-0AFFE00AA7EA}"/>
          </ac:spMkLst>
        </pc:spChg>
        <pc:spChg chg="add mod">
          <ac:chgData name="Peixiang Zhao" userId="7edc51de-0ae1-42c0-bae2-7f1679fa739e" providerId="ADAL" clId="{5D6E0DFF-D08D-40CE-A6A9-034354EC7F68}" dt="2024-10-14T16:13:02.891" v="1942" actId="207"/>
          <ac:spMkLst>
            <pc:docMk/>
            <pc:sldMk cId="657456133" sldId="395"/>
            <ac:spMk id="32" creationId="{25CF958E-A436-8A43-B5E9-E3B8B3FE7E2C}"/>
          </ac:spMkLst>
        </pc:spChg>
        <pc:spChg chg="add mod">
          <ac:chgData name="Peixiang Zhao" userId="7edc51de-0ae1-42c0-bae2-7f1679fa739e" providerId="ADAL" clId="{5D6E0DFF-D08D-40CE-A6A9-034354EC7F68}" dt="2024-10-14T16:13:02.891" v="1942" actId="207"/>
          <ac:spMkLst>
            <pc:docMk/>
            <pc:sldMk cId="657456133" sldId="395"/>
            <ac:spMk id="33" creationId="{6873FB19-882B-8056-0F2F-7D4FF09740CB}"/>
          </ac:spMkLst>
        </pc:spChg>
        <pc:spChg chg="add mod">
          <ac:chgData name="Peixiang Zhao" userId="7edc51de-0ae1-42c0-bae2-7f1679fa739e" providerId="ADAL" clId="{5D6E0DFF-D08D-40CE-A6A9-034354EC7F68}" dt="2024-10-14T16:13:02.891" v="1942" actId="207"/>
          <ac:spMkLst>
            <pc:docMk/>
            <pc:sldMk cId="657456133" sldId="395"/>
            <ac:spMk id="34" creationId="{99EA1B93-55DB-BF4D-C45C-7B288BFD6637}"/>
          </ac:spMkLst>
        </pc:spChg>
        <pc:spChg chg="add mod">
          <ac:chgData name="Peixiang Zhao" userId="7edc51de-0ae1-42c0-bae2-7f1679fa739e" providerId="ADAL" clId="{5D6E0DFF-D08D-40CE-A6A9-034354EC7F68}" dt="2024-10-14T16:13:02.891" v="1942" actId="207"/>
          <ac:spMkLst>
            <pc:docMk/>
            <pc:sldMk cId="657456133" sldId="395"/>
            <ac:spMk id="35" creationId="{80A426B5-FFE5-1195-B3BD-E981B98DA1D9}"/>
          </ac:spMkLst>
        </pc:spChg>
        <pc:spChg chg="add mod">
          <ac:chgData name="Peixiang Zhao" userId="7edc51de-0ae1-42c0-bae2-7f1679fa739e" providerId="ADAL" clId="{5D6E0DFF-D08D-40CE-A6A9-034354EC7F68}" dt="2024-10-14T16:13:02.891" v="1942" actId="207"/>
          <ac:spMkLst>
            <pc:docMk/>
            <pc:sldMk cId="657456133" sldId="395"/>
            <ac:spMk id="36" creationId="{2DC2C885-9C52-C62F-2198-00B5F729F164}"/>
          </ac:spMkLst>
        </pc:spChg>
        <pc:spChg chg="add mod">
          <ac:chgData name="Peixiang Zhao" userId="7edc51de-0ae1-42c0-bae2-7f1679fa739e" providerId="ADAL" clId="{5D6E0DFF-D08D-40CE-A6A9-034354EC7F68}" dt="2024-10-14T16:13:02.891" v="1942" actId="207"/>
          <ac:spMkLst>
            <pc:docMk/>
            <pc:sldMk cId="657456133" sldId="395"/>
            <ac:spMk id="37" creationId="{42A78EF6-B4CD-50F2-4992-76253D3EA473}"/>
          </ac:spMkLst>
        </pc:spChg>
      </pc:sldChg>
      <pc:sldChg chg="del">
        <pc:chgData name="Peixiang Zhao" userId="7edc51de-0ae1-42c0-bae2-7f1679fa739e" providerId="ADAL" clId="{5D6E0DFF-D08D-40CE-A6A9-034354EC7F68}" dt="2024-10-12T03:08:01.041" v="204" actId="47"/>
        <pc:sldMkLst>
          <pc:docMk/>
          <pc:sldMk cId="1382986554" sldId="395"/>
        </pc:sldMkLst>
      </pc:sldChg>
      <pc:sldChg chg="del">
        <pc:chgData name="Peixiang Zhao" userId="7edc51de-0ae1-42c0-bae2-7f1679fa739e" providerId="ADAL" clId="{5D6E0DFF-D08D-40CE-A6A9-034354EC7F68}" dt="2024-10-12T03:08:01.375" v="205" actId="47"/>
        <pc:sldMkLst>
          <pc:docMk/>
          <pc:sldMk cId="2415823361" sldId="396"/>
        </pc:sldMkLst>
      </pc:sldChg>
      <pc:sldChg chg="addSp delSp modSp new mod">
        <pc:chgData name="Peixiang Zhao" userId="7edc51de-0ae1-42c0-bae2-7f1679fa739e" providerId="ADAL" clId="{5D6E0DFF-D08D-40CE-A6A9-034354EC7F68}" dt="2024-10-14T21:45:19.782" v="2200" actId="22"/>
        <pc:sldMkLst>
          <pc:docMk/>
          <pc:sldMk cId="3298851424" sldId="396"/>
        </pc:sldMkLst>
        <pc:spChg chg="mod">
          <ac:chgData name="Peixiang Zhao" userId="7edc51de-0ae1-42c0-bae2-7f1679fa739e" providerId="ADAL" clId="{5D6E0DFF-D08D-40CE-A6A9-034354EC7F68}" dt="2024-10-14T21:41:04.779" v="2102" actId="20577"/>
          <ac:spMkLst>
            <pc:docMk/>
            <pc:sldMk cId="3298851424" sldId="396"/>
            <ac:spMk id="2" creationId="{F7CBB9AC-D910-20AD-C449-BDEA17A9B74B}"/>
          </ac:spMkLst>
        </pc:spChg>
        <pc:spChg chg="mod">
          <ac:chgData name="Peixiang Zhao" userId="7edc51de-0ae1-42c0-bae2-7f1679fa739e" providerId="ADAL" clId="{5D6E0DFF-D08D-40CE-A6A9-034354EC7F68}" dt="2024-10-14T21:44:24.788" v="2198" actId="113"/>
          <ac:spMkLst>
            <pc:docMk/>
            <pc:sldMk cId="3298851424" sldId="396"/>
            <ac:spMk id="3" creationId="{63453483-4E69-9DFD-912B-2B13FB887611}"/>
          </ac:spMkLst>
        </pc:spChg>
        <pc:spChg chg="add del">
          <ac:chgData name="Peixiang Zhao" userId="7edc51de-0ae1-42c0-bae2-7f1679fa739e" providerId="ADAL" clId="{5D6E0DFF-D08D-40CE-A6A9-034354EC7F68}" dt="2024-10-14T21:45:19.782" v="2200" actId="22"/>
          <ac:spMkLst>
            <pc:docMk/>
            <pc:sldMk cId="3298851424" sldId="396"/>
            <ac:spMk id="6" creationId="{7B537A2A-0616-ADA4-2E59-199D3AABB2E6}"/>
          </ac:spMkLst>
        </pc:spChg>
      </pc:sldChg>
      <pc:sldChg chg="addSp delSp modSp add mod addAnim delAnim modAnim">
        <pc:chgData name="Peixiang Zhao" userId="7edc51de-0ae1-42c0-bae2-7f1679fa739e" providerId="ADAL" clId="{5D6E0DFF-D08D-40CE-A6A9-034354EC7F68}" dt="2024-10-15T04:20:15.530" v="2777" actId="1035"/>
        <pc:sldMkLst>
          <pc:docMk/>
          <pc:sldMk cId="2053621977" sldId="397"/>
        </pc:sldMkLst>
        <pc:spChg chg="mod">
          <ac:chgData name="Peixiang Zhao" userId="7edc51de-0ae1-42c0-bae2-7f1679fa739e" providerId="ADAL" clId="{5D6E0DFF-D08D-40CE-A6A9-034354EC7F68}" dt="2024-10-15T04:14:50.215" v="2682" actId="20577"/>
          <ac:spMkLst>
            <pc:docMk/>
            <pc:sldMk cId="2053621977" sldId="397"/>
            <ac:spMk id="2" creationId="{9158EB85-8A96-040A-F47D-4D3D901E133D}"/>
          </ac:spMkLst>
        </pc:spChg>
        <pc:spChg chg="mod">
          <ac:chgData name="Peixiang Zhao" userId="7edc51de-0ae1-42c0-bae2-7f1679fa739e" providerId="ADAL" clId="{5D6E0DFF-D08D-40CE-A6A9-034354EC7F68}" dt="2024-10-15T04:19:57.511" v="2770" actId="20577"/>
          <ac:spMkLst>
            <pc:docMk/>
            <pc:sldMk cId="2053621977" sldId="397"/>
            <ac:spMk id="3" creationId="{81D0BF18-EF8F-81DA-B833-322FC7278CA1}"/>
          </ac:spMkLst>
        </pc:spChg>
        <pc:spChg chg="add mod">
          <ac:chgData name="Peixiang Zhao" userId="7edc51de-0ae1-42c0-bae2-7f1679fa739e" providerId="ADAL" clId="{5D6E0DFF-D08D-40CE-A6A9-034354EC7F68}" dt="2024-10-15T04:20:15.530" v="2777" actId="1035"/>
          <ac:spMkLst>
            <pc:docMk/>
            <pc:sldMk cId="2053621977" sldId="397"/>
            <ac:spMk id="5" creationId="{278D941F-23D0-5EE4-30B5-593A91DC9FA2}"/>
          </ac:spMkLst>
        </pc:spChg>
        <pc:spChg chg="add mod">
          <ac:chgData name="Peixiang Zhao" userId="7edc51de-0ae1-42c0-bae2-7f1679fa739e" providerId="ADAL" clId="{5D6E0DFF-D08D-40CE-A6A9-034354EC7F68}" dt="2024-10-15T04:20:15.530" v="2777" actId="1035"/>
          <ac:spMkLst>
            <pc:docMk/>
            <pc:sldMk cId="2053621977" sldId="397"/>
            <ac:spMk id="6" creationId="{9C285FA6-73E8-E03E-E2D6-A0A223C42EDD}"/>
          </ac:spMkLst>
        </pc:spChg>
        <pc:spChg chg="add del mod">
          <ac:chgData name="Peixiang Zhao" userId="7edc51de-0ae1-42c0-bae2-7f1679fa739e" providerId="ADAL" clId="{5D6E0DFF-D08D-40CE-A6A9-034354EC7F68}" dt="2024-10-15T03:36:59.656" v="2325" actId="478"/>
          <ac:spMkLst>
            <pc:docMk/>
            <pc:sldMk cId="2053621977" sldId="397"/>
            <ac:spMk id="7" creationId="{A8E18C56-AA11-D3B3-106B-FDDE09852A3B}"/>
          </ac:spMkLst>
        </pc:spChg>
        <pc:spChg chg="add del mod">
          <ac:chgData name="Peixiang Zhao" userId="7edc51de-0ae1-42c0-bae2-7f1679fa739e" providerId="ADAL" clId="{5D6E0DFF-D08D-40CE-A6A9-034354EC7F68}" dt="2024-10-15T03:37:00.935" v="2326" actId="478"/>
          <ac:spMkLst>
            <pc:docMk/>
            <pc:sldMk cId="2053621977" sldId="397"/>
            <ac:spMk id="8" creationId="{76D82855-99C7-A2C6-4600-C8F405C803B8}"/>
          </ac:spMkLst>
        </pc:spChg>
        <pc:spChg chg="add mod">
          <ac:chgData name="Peixiang Zhao" userId="7edc51de-0ae1-42c0-bae2-7f1679fa739e" providerId="ADAL" clId="{5D6E0DFF-D08D-40CE-A6A9-034354EC7F68}" dt="2024-10-15T04:20:15.530" v="2777" actId="1035"/>
          <ac:spMkLst>
            <pc:docMk/>
            <pc:sldMk cId="2053621977" sldId="397"/>
            <ac:spMk id="9" creationId="{520B9378-1C5E-0780-DB9E-51B2EEEA5218}"/>
          </ac:spMkLst>
        </pc:spChg>
        <pc:spChg chg="add mod">
          <ac:chgData name="Peixiang Zhao" userId="7edc51de-0ae1-42c0-bae2-7f1679fa739e" providerId="ADAL" clId="{5D6E0DFF-D08D-40CE-A6A9-034354EC7F68}" dt="2024-10-15T04:20:15.530" v="2777" actId="1035"/>
          <ac:spMkLst>
            <pc:docMk/>
            <pc:sldMk cId="2053621977" sldId="397"/>
            <ac:spMk id="10" creationId="{B2D7A220-AAFE-4BE4-5920-081ED37D5285}"/>
          </ac:spMkLst>
        </pc:spChg>
        <pc:spChg chg="add del mod">
          <ac:chgData name="Peixiang Zhao" userId="7edc51de-0ae1-42c0-bae2-7f1679fa739e" providerId="ADAL" clId="{5D6E0DFF-D08D-40CE-A6A9-034354EC7F68}" dt="2024-10-15T03:37:02.943" v="2327" actId="478"/>
          <ac:spMkLst>
            <pc:docMk/>
            <pc:sldMk cId="2053621977" sldId="397"/>
            <ac:spMk id="11" creationId="{DFE12ADB-E143-BA65-0A13-7FD5FC49D800}"/>
          </ac:spMkLst>
        </pc:spChg>
        <pc:spChg chg="add del mod">
          <ac:chgData name="Peixiang Zhao" userId="7edc51de-0ae1-42c0-bae2-7f1679fa739e" providerId="ADAL" clId="{5D6E0DFF-D08D-40CE-A6A9-034354EC7F68}" dt="2024-10-15T03:37:04.811" v="2328" actId="478"/>
          <ac:spMkLst>
            <pc:docMk/>
            <pc:sldMk cId="2053621977" sldId="397"/>
            <ac:spMk id="12" creationId="{024936A0-D333-8E85-F0E1-700C1E6F822B}"/>
          </ac:spMkLst>
        </pc:spChg>
        <pc:spChg chg="mod">
          <ac:chgData name="Peixiang Zhao" userId="7edc51de-0ae1-42c0-bae2-7f1679fa739e" providerId="ADAL" clId="{5D6E0DFF-D08D-40CE-A6A9-034354EC7F68}" dt="2024-10-15T03:37:30.368" v="2334" actId="20577"/>
          <ac:spMkLst>
            <pc:docMk/>
            <pc:sldMk cId="2053621977" sldId="397"/>
            <ac:spMk id="15" creationId="{C738792F-2E6C-33B7-00FE-4C3A2158393F}"/>
          </ac:spMkLst>
        </pc:spChg>
        <pc:spChg chg="mod">
          <ac:chgData name="Peixiang Zhao" userId="7edc51de-0ae1-42c0-bae2-7f1679fa739e" providerId="ADAL" clId="{5D6E0DFF-D08D-40CE-A6A9-034354EC7F68}" dt="2024-10-15T03:38:03.645" v="2338" actId="14100"/>
          <ac:spMkLst>
            <pc:docMk/>
            <pc:sldMk cId="2053621977" sldId="397"/>
            <ac:spMk id="16" creationId="{C314CDBC-38FC-79DE-FA93-607D80B71FCE}"/>
          </ac:spMkLst>
        </pc:spChg>
        <pc:spChg chg="mod">
          <ac:chgData name="Peixiang Zhao" userId="7edc51de-0ae1-42c0-bae2-7f1679fa739e" providerId="ADAL" clId="{5D6E0DFF-D08D-40CE-A6A9-034354EC7F68}" dt="2024-10-15T03:39:02.067" v="2346" actId="1076"/>
          <ac:spMkLst>
            <pc:docMk/>
            <pc:sldMk cId="2053621977" sldId="397"/>
            <ac:spMk id="17" creationId="{C2158D2B-F0C3-F476-D837-23E897E7EC08}"/>
          </ac:spMkLst>
        </pc:spChg>
        <pc:spChg chg="mod">
          <ac:chgData name="Peixiang Zhao" userId="7edc51de-0ae1-42c0-bae2-7f1679fa739e" providerId="ADAL" clId="{5D6E0DFF-D08D-40CE-A6A9-034354EC7F68}" dt="2024-10-15T03:38:15.011" v="2340" actId="1076"/>
          <ac:spMkLst>
            <pc:docMk/>
            <pc:sldMk cId="2053621977" sldId="397"/>
            <ac:spMk id="18" creationId="{A02FFDCF-24A7-C8C7-1BD3-1EA9CAF1EE49}"/>
          </ac:spMkLst>
        </pc:spChg>
        <pc:spChg chg="mod">
          <ac:chgData name="Peixiang Zhao" userId="7edc51de-0ae1-42c0-bae2-7f1679fa739e" providerId="ADAL" clId="{5D6E0DFF-D08D-40CE-A6A9-034354EC7F68}" dt="2024-10-15T03:36:33.830" v="2238"/>
          <ac:spMkLst>
            <pc:docMk/>
            <pc:sldMk cId="2053621977" sldId="397"/>
            <ac:spMk id="20" creationId="{A6A15CCF-953D-80F1-41B4-AF01CB670B75}"/>
          </ac:spMkLst>
        </pc:spChg>
        <pc:spChg chg="mod">
          <ac:chgData name="Peixiang Zhao" userId="7edc51de-0ae1-42c0-bae2-7f1679fa739e" providerId="ADAL" clId="{5D6E0DFF-D08D-40CE-A6A9-034354EC7F68}" dt="2024-10-15T03:36:33.830" v="2238"/>
          <ac:spMkLst>
            <pc:docMk/>
            <pc:sldMk cId="2053621977" sldId="397"/>
            <ac:spMk id="21" creationId="{5A69CF56-FAE4-8A6D-279A-A9F80CC5BC84}"/>
          </ac:spMkLst>
        </pc:spChg>
        <pc:spChg chg="del mod">
          <ac:chgData name="Peixiang Zhao" userId="7edc51de-0ae1-42c0-bae2-7f1679fa739e" providerId="ADAL" clId="{5D6E0DFF-D08D-40CE-A6A9-034354EC7F68}" dt="2024-10-15T03:37:21.564" v="2333" actId="478"/>
          <ac:spMkLst>
            <pc:docMk/>
            <pc:sldMk cId="2053621977" sldId="397"/>
            <ac:spMk id="22" creationId="{C2291809-DAA9-2525-4406-D63D24442119}"/>
          </ac:spMkLst>
        </pc:spChg>
        <pc:spChg chg="mod">
          <ac:chgData name="Peixiang Zhao" userId="7edc51de-0ae1-42c0-bae2-7f1679fa739e" providerId="ADAL" clId="{5D6E0DFF-D08D-40CE-A6A9-034354EC7F68}" dt="2024-10-15T03:37:34.991" v="2335" actId="20577"/>
          <ac:spMkLst>
            <pc:docMk/>
            <pc:sldMk cId="2053621977" sldId="397"/>
            <ac:spMk id="23" creationId="{22A90DF3-DD7B-A682-54FD-B0853308C3FE}"/>
          </ac:spMkLst>
        </pc:spChg>
        <pc:spChg chg="mod">
          <ac:chgData name="Peixiang Zhao" userId="7edc51de-0ae1-42c0-bae2-7f1679fa739e" providerId="ADAL" clId="{5D6E0DFF-D08D-40CE-A6A9-034354EC7F68}" dt="2024-10-15T03:36:33.830" v="2238"/>
          <ac:spMkLst>
            <pc:docMk/>
            <pc:sldMk cId="2053621977" sldId="397"/>
            <ac:spMk id="25" creationId="{0EAD7F4D-B1E6-1152-279E-4B1E12EE75DC}"/>
          </ac:spMkLst>
        </pc:spChg>
        <pc:spChg chg="mod">
          <ac:chgData name="Peixiang Zhao" userId="7edc51de-0ae1-42c0-bae2-7f1679fa739e" providerId="ADAL" clId="{5D6E0DFF-D08D-40CE-A6A9-034354EC7F68}" dt="2024-10-15T03:36:33.830" v="2238"/>
          <ac:spMkLst>
            <pc:docMk/>
            <pc:sldMk cId="2053621977" sldId="397"/>
            <ac:spMk id="26" creationId="{D0344753-60F3-2FAF-4F92-E3FDF6A286CA}"/>
          </ac:spMkLst>
        </pc:spChg>
        <pc:spChg chg="mod">
          <ac:chgData name="Peixiang Zhao" userId="7edc51de-0ae1-42c0-bae2-7f1679fa739e" providerId="ADAL" clId="{5D6E0DFF-D08D-40CE-A6A9-034354EC7F68}" dt="2024-10-15T03:36:33.830" v="2238"/>
          <ac:spMkLst>
            <pc:docMk/>
            <pc:sldMk cId="2053621977" sldId="397"/>
            <ac:spMk id="27" creationId="{D6334678-47BD-2FA2-CA62-EF1CD1C04B01}"/>
          </ac:spMkLst>
        </pc:spChg>
        <pc:spChg chg="mod">
          <ac:chgData name="Peixiang Zhao" userId="7edc51de-0ae1-42c0-bae2-7f1679fa739e" providerId="ADAL" clId="{5D6E0DFF-D08D-40CE-A6A9-034354EC7F68}" dt="2024-10-15T03:36:33.830" v="2238"/>
          <ac:spMkLst>
            <pc:docMk/>
            <pc:sldMk cId="2053621977" sldId="397"/>
            <ac:spMk id="29" creationId="{2F4757B2-EC2C-2EC8-36F6-81FC83C97A4E}"/>
          </ac:spMkLst>
        </pc:spChg>
        <pc:spChg chg="mod">
          <ac:chgData name="Peixiang Zhao" userId="7edc51de-0ae1-42c0-bae2-7f1679fa739e" providerId="ADAL" clId="{5D6E0DFF-D08D-40CE-A6A9-034354EC7F68}" dt="2024-10-15T03:36:33.830" v="2238"/>
          <ac:spMkLst>
            <pc:docMk/>
            <pc:sldMk cId="2053621977" sldId="397"/>
            <ac:spMk id="30" creationId="{86F879C3-5EDA-ECE9-0F50-4D2871219DA7}"/>
          </ac:spMkLst>
        </pc:spChg>
        <pc:spChg chg="mod">
          <ac:chgData name="Peixiang Zhao" userId="7edc51de-0ae1-42c0-bae2-7f1679fa739e" providerId="ADAL" clId="{5D6E0DFF-D08D-40CE-A6A9-034354EC7F68}" dt="2024-10-15T03:36:33.830" v="2238"/>
          <ac:spMkLst>
            <pc:docMk/>
            <pc:sldMk cId="2053621977" sldId="397"/>
            <ac:spMk id="31" creationId="{621ED86D-E9A4-D506-C8BC-610ED9470D8A}"/>
          </ac:spMkLst>
        </pc:spChg>
        <pc:grpChg chg="add mod">
          <ac:chgData name="Peixiang Zhao" userId="7edc51de-0ae1-42c0-bae2-7f1679fa739e" providerId="ADAL" clId="{5D6E0DFF-D08D-40CE-A6A9-034354EC7F68}" dt="2024-10-15T04:20:15.530" v="2777" actId="1035"/>
          <ac:grpSpMkLst>
            <pc:docMk/>
            <pc:sldMk cId="2053621977" sldId="397"/>
            <ac:grpSpMk id="13" creationId="{13BDC023-76A9-8960-1CAF-81842A1FA7CB}"/>
          </ac:grpSpMkLst>
        </pc:grpChg>
        <pc:grpChg chg="mod">
          <ac:chgData name="Peixiang Zhao" userId="7edc51de-0ae1-42c0-bae2-7f1679fa739e" providerId="ADAL" clId="{5D6E0DFF-D08D-40CE-A6A9-034354EC7F68}" dt="2024-10-15T03:36:33.830" v="2238"/>
          <ac:grpSpMkLst>
            <pc:docMk/>
            <pc:sldMk cId="2053621977" sldId="397"/>
            <ac:grpSpMk id="14" creationId="{415F98EF-E2C6-76A7-5138-648ABE8A09A7}"/>
          </ac:grpSpMkLst>
        </pc:grpChg>
        <pc:grpChg chg="add del mod">
          <ac:chgData name="Peixiang Zhao" userId="7edc51de-0ae1-42c0-bae2-7f1679fa739e" providerId="ADAL" clId="{5D6E0DFF-D08D-40CE-A6A9-034354EC7F68}" dt="2024-10-15T04:20:15.530" v="2777" actId="1035"/>
          <ac:grpSpMkLst>
            <pc:docMk/>
            <pc:sldMk cId="2053621977" sldId="397"/>
            <ac:grpSpMk id="19" creationId="{A5589308-BD62-1332-D7CB-D9B64129C20D}"/>
          </ac:grpSpMkLst>
        </pc:grpChg>
        <pc:grpChg chg="add del mod">
          <ac:chgData name="Peixiang Zhao" userId="7edc51de-0ae1-42c0-bae2-7f1679fa739e" providerId="ADAL" clId="{5D6E0DFF-D08D-40CE-A6A9-034354EC7F68}" dt="2024-10-15T03:37:18.984" v="2332" actId="478"/>
          <ac:grpSpMkLst>
            <pc:docMk/>
            <pc:sldMk cId="2053621977" sldId="397"/>
            <ac:grpSpMk id="24" creationId="{0A42EE99-A4EB-CDCE-FAFB-ACFFA111F195}"/>
          </ac:grpSpMkLst>
        </pc:grpChg>
        <pc:grpChg chg="add del mod">
          <ac:chgData name="Peixiang Zhao" userId="7edc51de-0ae1-42c0-bae2-7f1679fa739e" providerId="ADAL" clId="{5D6E0DFF-D08D-40CE-A6A9-034354EC7F68}" dt="2024-10-15T03:37:14.948" v="2331" actId="478"/>
          <ac:grpSpMkLst>
            <pc:docMk/>
            <pc:sldMk cId="2053621977" sldId="397"/>
            <ac:grpSpMk id="28" creationId="{1E9B446E-6E09-611E-83E2-6D465E563C16}"/>
          </ac:grpSpMkLst>
        </pc:grpChg>
      </pc:sldChg>
      <pc:sldChg chg="del">
        <pc:chgData name="Peixiang Zhao" userId="7edc51de-0ae1-42c0-bae2-7f1679fa739e" providerId="ADAL" clId="{5D6E0DFF-D08D-40CE-A6A9-034354EC7F68}" dt="2024-10-12T03:08:02.297" v="206" actId="47"/>
        <pc:sldMkLst>
          <pc:docMk/>
          <pc:sldMk cId="3679541285" sldId="397"/>
        </pc:sldMkLst>
      </pc:sldChg>
      <pc:sldChg chg="addSp delSp modSp new mod ord">
        <pc:chgData name="Peixiang Zhao" userId="7edc51de-0ae1-42c0-bae2-7f1679fa739e" providerId="ADAL" clId="{5D6E0DFF-D08D-40CE-A6A9-034354EC7F68}" dt="2024-10-15T04:10:15.764" v="2621" actId="1038"/>
        <pc:sldMkLst>
          <pc:docMk/>
          <pc:sldMk cId="4066914305" sldId="398"/>
        </pc:sldMkLst>
        <pc:spChg chg="mod">
          <ac:chgData name="Peixiang Zhao" userId="7edc51de-0ae1-42c0-bae2-7f1679fa739e" providerId="ADAL" clId="{5D6E0DFF-D08D-40CE-A6A9-034354EC7F68}" dt="2024-10-15T04:02:55.314" v="2427"/>
          <ac:spMkLst>
            <pc:docMk/>
            <pc:sldMk cId="4066914305" sldId="398"/>
            <ac:spMk id="2" creationId="{232E72B9-67F2-24BA-BA1F-83CC6811BBBF}"/>
          </ac:spMkLst>
        </pc:spChg>
        <pc:spChg chg="del">
          <ac:chgData name="Peixiang Zhao" userId="7edc51de-0ae1-42c0-bae2-7f1679fa739e" providerId="ADAL" clId="{5D6E0DFF-D08D-40CE-A6A9-034354EC7F68}" dt="2024-10-15T04:01:16.281" v="2422" actId="478"/>
          <ac:spMkLst>
            <pc:docMk/>
            <pc:sldMk cId="4066914305" sldId="398"/>
            <ac:spMk id="3" creationId="{E3D60437-7C28-0831-DA4D-C1FBCF356F98}"/>
          </ac:spMkLst>
        </pc:spChg>
        <pc:spChg chg="add mod">
          <ac:chgData name="Peixiang Zhao" userId="7edc51de-0ae1-42c0-bae2-7f1679fa739e" providerId="ADAL" clId="{5D6E0DFF-D08D-40CE-A6A9-034354EC7F68}" dt="2024-10-15T04:10:15.764" v="2621" actId="1038"/>
          <ac:spMkLst>
            <pc:docMk/>
            <pc:sldMk cId="4066914305" sldId="398"/>
            <ac:spMk id="5" creationId="{6EC513DE-7200-0569-4A34-C601E486182E}"/>
          </ac:spMkLst>
        </pc:spChg>
        <pc:spChg chg="add mod">
          <ac:chgData name="Peixiang Zhao" userId="7edc51de-0ae1-42c0-bae2-7f1679fa739e" providerId="ADAL" clId="{5D6E0DFF-D08D-40CE-A6A9-034354EC7F68}" dt="2024-10-15T04:10:15.764" v="2621" actId="1038"/>
          <ac:spMkLst>
            <pc:docMk/>
            <pc:sldMk cId="4066914305" sldId="398"/>
            <ac:spMk id="6" creationId="{89749756-D10C-BD57-0718-D7BBD8ABB0F8}"/>
          </ac:spMkLst>
        </pc:spChg>
        <pc:spChg chg="add mod">
          <ac:chgData name="Peixiang Zhao" userId="7edc51de-0ae1-42c0-bae2-7f1679fa739e" providerId="ADAL" clId="{5D6E0DFF-D08D-40CE-A6A9-034354EC7F68}" dt="2024-10-15T04:10:15.764" v="2621" actId="1038"/>
          <ac:spMkLst>
            <pc:docMk/>
            <pc:sldMk cId="4066914305" sldId="398"/>
            <ac:spMk id="7" creationId="{5A5BEB06-4C59-FB82-AA25-287713535C48}"/>
          </ac:spMkLst>
        </pc:spChg>
        <pc:spChg chg="add mod">
          <ac:chgData name="Peixiang Zhao" userId="7edc51de-0ae1-42c0-bae2-7f1679fa739e" providerId="ADAL" clId="{5D6E0DFF-D08D-40CE-A6A9-034354EC7F68}" dt="2024-10-15T04:10:15.764" v="2621" actId="1038"/>
          <ac:spMkLst>
            <pc:docMk/>
            <pc:sldMk cId="4066914305" sldId="398"/>
            <ac:spMk id="13" creationId="{DF9DB691-7AEF-E9A1-1D48-9F426766B71D}"/>
          </ac:spMkLst>
        </pc:spChg>
        <pc:spChg chg="add mod">
          <ac:chgData name="Peixiang Zhao" userId="7edc51de-0ae1-42c0-bae2-7f1679fa739e" providerId="ADAL" clId="{5D6E0DFF-D08D-40CE-A6A9-034354EC7F68}" dt="2024-10-15T04:10:15.764" v="2621" actId="1038"/>
          <ac:spMkLst>
            <pc:docMk/>
            <pc:sldMk cId="4066914305" sldId="398"/>
            <ac:spMk id="14" creationId="{C23D376D-0495-CD76-D342-0E81EF975A14}"/>
          </ac:spMkLst>
        </pc:spChg>
        <pc:spChg chg="add del mod">
          <ac:chgData name="Peixiang Zhao" userId="7edc51de-0ae1-42c0-bae2-7f1679fa739e" providerId="ADAL" clId="{5D6E0DFF-D08D-40CE-A6A9-034354EC7F68}" dt="2024-10-15T04:07:27.912" v="2524" actId="478"/>
          <ac:spMkLst>
            <pc:docMk/>
            <pc:sldMk cId="4066914305" sldId="398"/>
            <ac:spMk id="15" creationId="{58BC4E5C-46F4-1419-CBCE-0435243FE843}"/>
          </ac:spMkLst>
        </pc:spChg>
        <pc:spChg chg="add mod">
          <ac:chgData name="Peixiang Zhao" userId="7edc51de-0ae1-42c0-bae2-7f1679fa739e" providerId="ADAL" clId="{5D6E0DFF-D08D-40CE-A6A9-034354EC7F68}" dt="2024-10-15T04:10:15.764" v="2621" actId="1038"/>
          <ac:spMkLst>
            <pc:docMk/>
            <pc:sldMk cId="4066914305" sldId="398"/>
            <ac:spMk id="16" creationId="{8B0A5002-46E8-AE30-1EB0-A29E82249DD8}"/>
          </ac:spMkLst>
        </pc:spChg>
        <pc:spChg chg="add mod">
          <ac:chgData name="Peixiang Zhao" userId="7edc51de-0ae1-42c0-bae2-7f1679fa739e" providerId="ADAL" clId="{5D6E0DFF-D08D-40CE-A6A9-034354EC7F68}" dt="2024-10-15T04:10:15.764" v="2621" actId="1038"/>
          <ac:spMkLst>
            <pc:docMk/>
            <pc:sldMk cId="4066914305" sldId="398"/>
            <ac:spMk id="17" creationId="{BEA06073-F77F-2BCE-3977-DDA2E0DDF57F}"/>
          </ac:spMkLst>
        </pc:spChg>
        <pc:spChg chg="add mod">
          <ac:chgData name="Peixiang Zhao" userId="7edc51de-0ae1-42c0-bae2-7f1679fa739e" providerId="ADAL" clId="{5D6E0DFF-D08D-40CE-A6A9-034354EC7F68}" dt="2024-10-15T04:10:15.764" v="2621" actId="1038"/>
          <ac:spMkLst>
            <pc:docMk/>
            <pc:sldMk cId="4066914305" sldId="398"/>
            <ac:spMk id="18" creationId="{58C78626-5AF9-4966-9CA2-D231DF3E8B1D}"/>
          </ac:spMkLst>
        </pc:spChg>
        <pc:cxnChg chg="add mod">
          <ac:chgData name="Peixiang Zhao" userId="7edc51de-0ae1-42c0-bae2-7f1679fa739e" providerId="ADAL" clId="{5D6E0DFF-D08D-40CE-A6A9-034354EC7F68}" dt="2024-10-15T04:10:15.764" v="2621" actId="1038"/>
          <ac:cxnSpMkLst>
            <pc:docMk/>
            <pc:sldMk cId="4066914305" sldId="398"/>
            <ac:cxnSpMk id="9" creationId="{33518CD6-F934-56AB-72CF-5C3377F2FBA8}"/>
          </ac:cxnSpMkLst>
        </pc:cxnChg>
        <pc:cxnChg chg="add mod">
          <ac:chgData name="Peixiang Zhao" userId="7edc51de-0ae1-42c0-bae2-7f1679fa739e" providerId="ADAL" clId="{5D6E0DFF-D08D-40CE-A6A9-034354EC7F68}" dt="2024-10-15T04:10:15.764" v="2621" actId="1038"/>
          <ac:cxnSpMkLst>
            <pc:docMk/>
            <pc:sldMk cId="4066914305" sldId="398"/>
            <ac:cxnSpMk id="10" creationId="{70C86A5F-F01D-DCFE-019A-0EA16025852B}"/>
          </ac:cxnSpMkLst>
        </pc:cxnChg>
        <pc:cxnChg chg="add mod">
          <ac:chgData name="Peixiang Zhao" userId="7edc51de-0ae1-42c0-bae2-7f1679fa739e" providerId="ADAL" clId="{5D6E0DFF-D08D-40CE-A6A9-034354EC7F68}" dt="2024-10-15T04:10:15.764" v="2621" actId="1038"/>
          <ac:cxnSpMkLst>
            <pc:docMk/>
            <pc:sldMk cId="4066914305" sldId="398"/>
            <ac:cxnSpMk id="20" creationId="{A9F456E6-972D-E6C1-347B-1CEC2127ED91}"/>
          </ac:cxnSpMkLst>
        </pc:cxnChg>
        <pc:cxnChg chg="add mod">
          <ac:chgData name="Peixiang Zhao" userId="7edc51de-0ae1-42c0-bae2-7f1679fa739e" providerId="ADAL" clId="{5D6E0DFF-D08D-40CE-A6A9-034354EC7F68}" dt="2024-10-15T04:10:15.764" v="2621" actId="1038"/>
          <ac:cxnSpMkLst>
            <pc:docMk/>
            <pc:sldMk cId="4066914305" sldId="398"/>
            <ac:cxnSpMk id="23" creationId="{54B9079C-C76B-F50E-1144-4E7FD078D498}"/>
          </ac:cxnSpMkLst>
        </pc:cxnChg>
        <pc:cxnChg chg="add mod">
          <ac:chgData name="Peixiang Zhao" userId="7edc51de-0ae1-42c0-bae2-7f1679fa739e" providerId="ADAL" clId="{5D6E0DFF-D08D-40CE-A6A9-034354EC7F68}" dt="2024-10-15T04:10:15.764" v="2621" actId="1038"/>
          <ac:cxnSpMkLst>
            <pc:docMk/>
            <pc:sldMk cId="4066914305" sldId="398"/>
            <ac:cxnSpMk id="25" creationId="{5968E83B-FD20-41D6-34C9-910F386F1717}"/>
          </ac:cxnSpMkLst>
        </pc:cxnChg>
      </pc:sldChg>
      <pc:sldChg chg="add ord">
        <pc:chgData name="Peixiang Zhao" userId="7edc51de-0ae1-42c0-bae2-7f1679fa739e" providerId="ADAL" clId="{5D6E0DFF-D08D-40CE-A6A9-034354EC7F68}" dt="2024-10-15T04:17:01.117" v="2715"/>
        <pc:sldMkLst>
          <pc:docMk/>
          <pc:sldMk cId="3645942450" sldId="399"/>
        </pc:sldMkLst>
      </pc:sldChg>
      <pc:sldChg chg="addSp modSp new mod">
        <pc:chgData name="Peixiang Zhao" userId="7edc51de-0ae1-42c0-bae2-7f1679fa739e" providerId="ADAL" clId="{5D6E0DFF-D08D-40CE-A6A9-034354EC7F68}" dt="2024-10-16T21:24:04.602" v="2956" actId="1038"/>
        <pc:sldMkLst>
          <pc:docMk/>
          <pc:sldMk cId="464301515" sldId="402"/>
        </pc:sldMkLst>
        <pc:spChg chg="mod">
          <ac:chgData name="Peixiang Zhao" userId="7edc51de-0ae1-42c0-bae2-7f1679fa739e" providerId="ADAL" clId="{5D6E0DFF-D08D-40CE-A6A9-034354EC7F68}" dt="2024-10-16T21:14:17.492" v="2809" actId="20577"/>
          <ac:spMkLst>
            <pc:docMk/>
            <pc:sldMk cId="464301515" sldId="402"/>
            <ac:spMk id="2" creationId="{CED535E2-CCA7-BEB7-A1AB-4752054D41DC}"/>
          </ac:spMkLst>
        </pc:spChg>
        <pc:spChg chg="mod">
          <ac:chgData name="Peixiang Zhao" userId="7edc51de-0ae1-42c0-bae2-7f1679fa739e" providerId="ADAL" clId="{5D6E0DFF-D08D-40CE-A6A9-034354EC7F68}" dt="2024-10-16T21:21:11.683" v="2918" actId="2710"/>
          <ac:spMkLst>
            <pc:docMk/>
            <pc:sldMk cId="464301515" sldId="402"/>
            <ac:spMk id="3" creationId="{9F043B28-39B1-1AEC-47A2-009FF860944D}"/>
          </ac:spMkLst>
        </pc:spChg>
        <pc:spChg chg="add mod">
          <ac:chgData name="Peixiang Zhao" userId="7edc51de-0ae1-42c0-bae2-7f1679fa739e" providerId="ADAL" clId="{5D6E0DFF-D08D-40CE-A6A9-034354EC7F68}" dt="2024-10-16T21:21:19.964" v="2923" actId="1035"/>
          <ac:spMkLst>
            <pc:docMk/>
            <pc:sldMk cId="464301515" sldId="402"/>
            <ac:spMk id="5" creationId="{2014C955-993B-7BBE-F420-ADC016870171}"/>
          </ac:spMkLst>
        </pc:spChg>
        <pc:spChg chg="add mod">
          <ac:chgData name="Peixiang Zhao" userId="7edc51de-0ae1-42c0-bae2-7f1679fa739e" providerId="ADAL" clId="{5D6E0DFF-D08D-40CE-A6A9-034354EC7F68}" dt="2024-10-16T21:21:24.978" v="2924" actId="1076"/>
          <ac:spMkLst>
            <pc:docMk/>
            <pc:sldMk cId="464301515" sldId="402"/>
            <ac:spMk id="6" creationId="{05A152C5-9B75-BDF3-F625-CD13714173F4}"/>
          </ac:spMkLst>
        </pc:spChg>
        <pc:spChg chg="add mod">
          <ac:chgData name="Peixiang Zhao" userId="7edc51de-0ae1-42c0-bae2-7f1679fa739e" providerId="ADAL" clId="{5D6E0DFF-D08D-40CE-A6A9-034354EC7F68}" dt="2024-10-16T21:21:52.793" v="2927" actId="14100"/>
          <ac:spMkLst>
            <pc:docMk/>
            <pc:sldMk cId="464301515" sldId="402"/>
            <ac:spMk id="7" creationId="{0BB6AE67-B341-24CE-4401-6F4E0B43B82B}"/>
          </ac:spMkLst>
        </pc:spChg>
        <pc:spChg chg="add mod">
          <ac:chgData name="Peixiang Zhao" userId="7edc51de-0ae1-42c0-bae2-7f1679fa739e" providerId="ADAL" clId="{5D6E0DFF-D08D-40CE-A6A9-034354EC7F68}" dt="2024-10-16T21:21:48.869" v="2926" actId="1076"/>
          <ac:spMkLst>
            <pc:docMk/>
            <pc:sldMk cId="464301515" sldId="402"/>
            <ac:spMk id="8" creationId="{EE1EF0BC-3DDB-D6AC-2C47-2BC4EBF62822}"/>
          </ac:spMkLst>
        </pc:spChg>
        <pc:spChg chg="add mod">
          <ac:chgData name="Peixiang Zhao" userId="7edc51de-0ae1-42c0-bae2-7f1679fa739e" providerId="ADAL" clId="{5D6E0DFF-D08D-40CE-A6A9-034354EC7F68}" dt="2024-10-16T21:23:09.758" v="2941" actId="1038"/>
          <ac:spMkLst>
            <pc:docMk/>
            <pc:sldMk cId="464301515" sldId="402"/>
            <ac:spMk id="9" creationId="{A3615F86-C315-F61C-A71A-2111BAC42148}"/>
          </ac:spMkLst>
        </pc:spChg>
        <pc:spChg chg="add mod">
          <ac:chgData name="Peixiang Zhao" userId="7edc51de-0ae1-42c0-bae2-7f1679fa739e" providerId="ADAL" clId="{5D6E0DFF-D08D-40CE-A6A9-034354EC7F68}" dt="2024-10-16T21:23:09.758" v="2941" actId="1038"/>
          <ac:spMkLst>
            <pc:docMk/>
            <pc:sldMk cId="464301515" sldId="402"/>
            <ac:spMk id="10" creationId="{C60517BC-4237-57D7-8652-916BAF0A2868}"/>
          </ac:spMkLst>
        </pc:spChg>
        <pc:spChg chg="add mod">
          <ac:chgData name="Peixiang Zhao" userId="7edc51de-0ae1-42c0-bae2-7f1679fa739e" providerId="ADAL" clId="{5D6E0DFF-D08D-40CE-A6A9-034354EC7F68}" dt="2024-10-16T21:24:04.602" v="2956" actId="1038"/>
          <ac:spMkLst>
            <pc:docMk/>
            <pc:sldMk cId="464301515" sldId="402"/>
            <ac:spMk id="11" creationId="{20299A7F-550F-9428-2B7B-8C5AE2CDEF22}"/>
          </ac:spMkLst>
        </pc:spChg>
        <pc:spChg chg="add mod">
          <ac:chgData name="Peixiang Zhao" userId="7edc51de-0ae1-42c0-bae2-7f1679fa739e" providerId="ADAL" clId="{5D6E0DFF-D08D-40CE-A6A9-034354EC7F68}" dt="2024-10-16T21:24:04.602" v="2956" actId="1038"/>
          <ac:spMkLst>
            <pc:docMk/>
            <pc:sldMk cId="464301515" sldId="402"/>
            <ac:spMk id="12" creationId="{062D8CC3-4589-DE70-2499-D1ADBF850596}"/>
          </ac:spMkLst>
        </pc:spChg>
        <pc:spChg chg="add mod">
          <ac:chgData name="Peixiang Zhao" userId="7edc51de-0ae1-42c0-bae2-7f1679fa739e" providerId="ADAL" clId="{5D6E0DFF-D08D-40CE-A6A9-034354EC7F68}" dt="2024-10-16T21:23:52.056" v="2953" actId="255"/>
          <ac:spMkLst>
            <pc:docMk/>
            <pc:sldMk cId="464301515" sldId="402"/>
            <ac:spMk id="13" creationId="{81EF6538-5CF6-1907-5C7F-A9D795B40E6F}"/>
          </ac:spMkLst>
        </pc:spChg>
      </pc:sldChg>
      <pc:sldChg chg="addSp delSp modSp new mod delAnim modAnim">
        <pc:chgData name="Peixiang Zhao" userId="7edc51de-0ae1-42c0-bae2-7f1679fa739e" providerId="ADAL" clId="{5D6E0DFF-D08D-40CE-A6A9-034354EC7F68}" dt="2024-10-16T21:31:44.944" v="3052" actId="22"/>
        <pc:sldMkLst>
          <pc:docMk/>
          <pc:sldMk cId="2964695008" sldId="403"/>
        </pc:sldMkLst>
        <pc:spChg chg="mod">
          <ac:chgData name="Peixiang Zhao" userId="7edc51de-0ae1-42c0-bae2-7f1679fa739e" providerId="ADAL" clId="{5D6E0DFF-D08D-40CE-A6A9-034354EC7F68}" dt="2024-10-16T21:17:33.786" v="2874" actId="20577"/>
          <ac:spMkLst>
            <pc:docMk/>
            <pc:sldMk cId="2964695008" sldId="403"/>
            <ac:spMk id="2" creationId="{809EF6FE-79EB-C3AC-61F4-6779A9F6D426}"/>
          </ac:spMkLst>
        </pc:spChg>
        <pc:spChg chg="del">
          <ac:chgData name="Peixiang Zhao" userId="7edc51de-0ae1-42c0-bae2-7f1679fa739e" providerId="ADAL" clId="{5D6E0DFF-D08D-40CE-A6A9-034354EC7F68}" dt="2024-10-16T21:17:38.204" v="2875" actId="478"/>
          <ac:spMkLst>
            <pc:docMk/>
            <pc:sldMk cId="2964695008" sldId="403"/>
            <ac:spMk id="3" creationId="{D9743D17-2D4F-8FEB-B126-B450E29A95CB}"/>
          </ac:spMkLst>
        </pc:spChg>
        <pc:spChg chg="add 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5" creationId="{3AA30E82-8095-5237-7652-BAA4E930A5B1}"/>
          </ac:spMkLst>
        </pc:spChg>
        <pc:spChg chg="add 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6" creationId="{F2D70099-1E7E-104D-8CA3-4570AEAE1FE8}"/>
          </ac:spMkLst>
        </pc:spChg>
        <pc:spChg chg="add 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7" creationId="{B90EC354-BF43-7B7A-90C7-E9379275EB96}"/>
          </ac:spMkLst>
        </pc:spChg>
        <pc:spChg chg="add 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8" creationId="{0B895138-CA53-038A-E213-D02AF86969BF}"/>
          </ac:spMkLst>
        </pc:spChg>
        <pc:spChg chg="add 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9" creationId="{0E27C08F-1C29-5341-32FE-662F71A25D1D}"/>
          </ac:spMkLst>
        </pc:spChg>
        <pc:spChg chg="add 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10" creationId="{F83DCF2C-8E3E-D363-28B1-CFF3B037F625}"/>
          </ac:spMkLst>
        </pc:spChg>
        <pc:spChg chg="add mod">
          <ac:chgData name="Peixiang Zhao" userId="7edc51de-0ae1-42c0-bae2-7f1679fa739e" providerId="ADAL" clId="{5D6E0DFF-D08D-40CE-A6A9-034354EC7F68}" dt="2024-10-16T21:17:54.100" v="2880" actId="1037"/>
          <ac:spMkLst>
            <pc:docMk/>
            <pc:sldMk cId="2964695008" sldId="403"/>
            <ac:spMk id="11" creationId="{D18BA25C-E0C1-2D56-EA43-E0CF5CE92D5F}"/>
          </ac:spMkLst>
        </pc:spChg>
        <pc:spChg chg="add mod">
          <ac:chgData name="Peixiang Zhao" userId="7edc51de-0ae1-42c0-bae2-7f1679fa739e" providerId="ADAL" clId="{5D6E0DFF-D08D-40CE-A6A9-034354EC7F68}" dt="2024-10-16T21:18:06.654" v="2883" actId="1038"/>
          <ac:spMkLst>
            <pc:docMk/>
            <pc:sldMk cId="2964695008" sldId="403"/>
            <ac:spMk id="12" creationId="{663C4325-7688-43E6-CC5F-14A289F3B2F5}"/>
          </ac:spMkLst>
        </pc:spChg>
        <pc:spChg chg="add mod">
          <ac:chgData name="Peixiang Zhao" userId="7edc51de-0ae1-42c0-bae2-7f1679fa739e" providerId="ADAL" clId="{5D6E0DFF-D08D-40CE-A6A9-034354EC7F68}" dt="2024-10-16T21:18:12.345" v="2889" actId="1037"/>
          <ac:spMkLst>
            <pc:docMk/>
            <pc:sldMk cId="2964695008" sldId="403"/>
            <ac:spMk id="13" creationId="{6387C11C-4CC3-631A-39C3-97B8E3962A63}"/>
          </ac:spMkLst>
        </pc:spChg>
        <pc:spChg chg="add mod">
          <ac:chgData name="Peixiang Zhao" userId="7edc51de-0ae1-42c0-bae2-7f1679fa739e" providerId="ADAL" clId="{5D6E0DFF-D08D-40CE-A6A9-034354EC7F68}" dt="2024-10-16T21:18:28.136" v="2894" actId="1037"/>
          <ac:spMkLst>
            <pc:docMk/>
            <pc:sldMk cId="2964695008" sldId="403"/>
            <ac:spMk id="14" creationId="{256605B7-F5CC-999F-17D4-5035FA87AFA5}"/>
          </ac:spMkLst>
        </pc:spChg>
        <pc:spChg chg="add mod">
          <ac:chgData name="Peixiang Zhao" userId="7edc51de-0ae1-42c0-bae2-7f1679fa739e" providerId="ADAL" clId="{5D6E0DFF-D08D-40CE-A6A9-034354EC7F68}" dt="2024-10-16T21:18:35.918" v="2896" actId="1038"/>
          <ac:spMkLst>
            <pc:docMk/>
            <pc:sldMk cId="2964695008" sldId="403"/>
            <ac:spMk id="15" creationId="{4C2B196D-88ED-0EB7-34EA-EA6090B1B405}"/>
          </ac:spMkLst>
        </pc:spChg>
        <pc:spChg chg="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17" creationId="{40696829-CC00-8D27-F515-F0F3FFDDAB54}"/>
          </ac:spMkLst>
        </pc:spChg>
        <pc:spChg chg="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18" creationId="{375A05FE-05CD-3551-B2B0-94A3DBB757C0}"/>
          </ac:spMkLst>
        </pc:spChg>
        <pc:spChg chg="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19" creationId="{373FEBF5-546B-F06C-E2D9-81E1F4F0EB61}"/>
          </ac:spMkLst>
        </pc:spChg>
        <pc:spChg chg="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20" creationId="{3CF948E4-06CD-D96C-4F04-68CD537FDA1D}"/>
          </ac:spMkLst>
        </pc:spChg>
        <pc:spChg chg="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21" creationId="{3B18382B-7A4D-CDB2-25BA-D249E3068F74}"/>
          </ac:spMkLst>
        </pc:spChg>
        <pc:spChg chg="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22" creationId="{CAF5A165-0A35-35E8-AD4E-254084D715DC}"/>
          </ac:spMkLst>
        </pc:spChg>
        <pc:spChg chg="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24" creationId="{AD8EE2AC-63F7-97CD-67ED-F5C3F4741872}"/>
          </ac:spMkLst>
        </pc:spChg>
        <pc:spChg chg="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25" creationId="{7F132094-8BFB-8DE1-DE84-3EA5AF0B6EE2}"/>
          </ac:spMkLst>
        </pc:spChg>
        <pc:spChg chg="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26" creationId="{82FC8940-45F7-8354-2EDA-570C8BE604F9}"/>
          </ac:spMkLst>
        </pc:spChg>
        <pc:spChg chg="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27" creationId="{8757C6BA-B02F-680E-7873-2A74766BBF71}"/>
          </ac:spMkLst>
        </pc:spChg>
        <pc:spChg chg="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28" creationId="{B6AA9479-B8BE-AFA0-20F4-B89E2E69AFFA}"/>
          </ac:spMkLst>
        </pc:spChg>
        <pc:spChg chg="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30" creationId="{B69A772C-7AAD-2E81-09EE-D77FF8F25F36}"/>
          </ac:spMkLst>
        </pc:spChg>
        <pc:spChg chg="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31" creationId="{D889D39E-DEF0-E16A-8B18-DBCDCDF05EAA}"/>
          </ac:spMkLst>
        </pc:spChg>
        <pc:spChg chg="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32" creationId="{2B9C9530-42E0-FC24-F590-8CE9A4B1C41F}"/>
          </ac:spMkLst>
        </pc:spChg>
        <pc:spChg chg="mod">
          <ac:chgData name="Peixiang Zhao" userId="7edc51de-0ae1-42c0-bae2-7f1679fa739e" providerId="ADAL" clId="{5D6E0DFF-D08D-40CE-A6A9-034354EC7F68}" dt="2024-10-16T21:17:44.953" v="2876"/>
          <ac:spMkLst>
            <pc:docMk/>
            <pc:sldMk cId="2964695008" sldId="403"/>
            <ac:spMk id="33" creationId="{178AF07F-B9D9-10DC-502C-3784282CF6D1}"/>
          </ac:spMkLst>
        </pc:spChg>
        <pc:spChg chg="add mod">
          <ac:chgData name="Peixiang Zhao" userId="7edc51de-0ae1-42c0-bae2-7f1679fa739e" providerId="ADAL" clId="{5D6E0DFF-D08D-40CE-A6A9-034354EC7F68}" dt="2024-10-16T21:30:29.955" v="3048" actId="207"/>
          <ac:spMkLst>
            <pc:docMk/>
            <pc:sldMk cId="2964695008" sldId="403"/>
            <ac:spMk id="34" creationId="{61F26AB7-B037-39F3-ABA5-8560F4B241CA}"/>
          </ac:spMkLst>
        </pc:spChg>
        <pc:spChg chg="add del mod">
          <ac:chgData name="Peixiang Zhao" userId="7edc51de-0ae1-42c0-bae2-7f1679fa739e" providerId="ADAL" clId="{5D6E0DFF-D08D-40CE-A6A9-034354EC7F68}" dt="2024-10-16T21:29:24.796" v="3041" actId="478"/>
          <ac:spMkLst>
            <pc:docMk/>
            <pc:sldMk cId="2964695008" sldId="403"/>
            <ac:spMk id="35" creationId="{A1B86B5C-4D62-980A-D4D8-BC670B596378}"/>
          </ac:spMkLst>
        </pc:spChg>
        <pc:spChg chg="add del">
          <ac:chgData name="Peixiang Zhao" userId="7edc51de-0ae1-42c0-bae2-7f1679fa739e" providerId="ADAL" clId="{5D6E0DFF-D08D-40CE-A6A9-034354EC7F68}" dt="2024-10-16T21:31:41.095" v="3050" actId="22"/>
          <ac:spMkLst>
            <pc:docMk/>
            <pc:sldMk cId="2964695008" sldId="403"/>
            <ac:spMk id="37" creationId="{66B691E5-41F3-C24B-8313-83C462527225}"/>
          </ac:spMkLst>
        </pc:spChg>
        <pc:spChg chg="add del">
          <ac:chgData name="Peixiang Zhao" userId="7edc51de-0ae1-42c0-bae2-7f1679fa739e" providerId="ADAL" clId="{5D6E0DFF-D08D-40CE-A6A9-034354EC7F68}" dt="2024-10-16T21:31:44.944" v="3052" actId="22"/>
          <ac:spMkLst>
            <pc:docMk/>
            <pc:sldMk cId="2964695008" sldId="403"/>
            <ac:spMk id="39" creationId="{E703340D-5FC6-DEBA-B546-CFB16692F6AE}"/>
          </ac:spMkLst>
        </pc:spChg>
        <pc:grpChg chg="add mod">
          <ac:chgData name="Peixiang Zhao" userId="7edc51de-0ae1-42c0-bae2-7f1679fa739e" providerId="ADAL" clId="{5D6E0DFF-D08D-40CE-A6A9-034354EC7F68}" dt="2024-10-16T21:17:44.953" v="2876"/>
          <ac:grpSpMkLst>
            <pc:docMk/>
            <pc:sldMk cId="2964695008" sldId="403"/>
            <ac:grpSpMk id="16" creationId="{50333CB9-6A6C-7E5D-FCC4-DE6253D89AFF}"/>
          </ac:grpSpMkLst>
        </pc:grpChg>
        <pc:grpChg chg="add mod">
          <ac:chgData name="Peixiang Zhao" userId="7edc51de-0ae1-42c0-bae2-7f1679fa739e" providerId="ADAL" clId="{5D6E0DFF-D08D-40CE-A6A9-034354EC7F68}" dt="2024-10-16T21:17:44.953" v="2876"/>
          <ac:grpSpMkLst>
            <pc:docMk/>
            <pc:sldMk cId="2964695008" sldId="403"/>
            <ac:grpSpMk id="23" creationId="{5B4B402C-3E08-0EB4-91A2-21808C0FFB82}"/>
          </ac:grpSpMkLst>
        </pc:grpChg>
        <pc:grpChg chg="add mod">
          <ac:chgData name="Peixiang Zhao" userId="7edc51de-0ae1-42c0-bae2-7f1679fa739e" providerId="ADAL" clId="{5D6E0DFF-D08D-40CE-A6A9-034354EC7F68}" dt="2024-10-16T21:17:44.953" v="2876"/>
          <ac:grpSpMkLst>
            <pc:docMk/>
            <pc:sldMk cId="2964695008" sldId="403"/>
            <ac:grpSpMk id="29" creationId="{C3060054-B7FC-9B9D-B6CB-E5A1778F913B}"/>
          </ac:grpSpMkLst>
        </pc:grpChg>
      </pc:sldChg>
      <pc:sldChg chg="delSp modSp add mod delAnim modAnim">
        <pc:chgData name="Peixiang Zhao" userId="7edc51de-0ae1-42c0-bae2-7f1679fa739e" providerId="ADAL" clId="{5D6E0DFF-D08D-40CE-A6A9-034354EC7F68}" dt="2024-10-16T21:51:14.289" v="3334" actId="113"/>
        <pc:sldMkLst>
          <pc:docMk/>
          <pc:sldMk cId="161685367" sldId="404"/>
        </pc:sldMkLst>
        <pc:spChg chg="del">
          <ac:chgData name="Peixiang Zhao" userId="7edc51de-0ae1-42c0-bae2-7f1679fa739e" providerId="ADAL" clId="{5D6E0DFF-D08D-40CE-A6A9-034354EC7F68}" dt="2024-10-16T21:31:54.898" v="3054" actId="478"/>
          <ac:spMkLst>
            <pc:docMk/>
            <pc:sldMk cId="161685367" sldId="404"/>
            <ac:spMk id="5" creationId="{641938C6-F659-BA77-3C75-A29404DF1491}"/>
          </ac:spMkLst>
        </pc:spChg>
        <pc:spChg chg="del">
          <ac:chgData name="Peixiang Zhao" userId="7edc51de-0ae1-42c0-bae2-7f1679fa739e" providerId="ADAL" clId="{5D6E0DFF-D08D-40CE-A6A9-034354EC7F68}" dt="2024-10-16T21:31:54.898" v="3054" actId="478"/>
          <ac:spMkLst>
            <pc:docMk/>
            <pc:sldMk cId="161685367" sldId="404"/>
            <ac:spMk id="6" creationId="{7811740C-D761-5981-3B84-10F10963679F}"/>
          </ac:spMkLst>
        </pc:spChg>
        <pc:spChg chg="del">
          <ac:chgData name="Peixiang Zhao" userId="7edc51de-0ae1-42c0-bae2-7f1679fa739e" providerId="ADAL" clId="{5D6E0DFF-D08D-40CE-A6A9-034354EC7F68}" dt="2024-10-16T21:31:54.898" v="3054" actId="478"/>
          <ac:spMkLst>
            <pc:docMk/>
            <pc:sldMk cId="161685367" sldId="404"/>
            <ac:spMk id="7" creationId="{F1612572-5481-FCD1-2343-0CE2B8E54BF7}"/>
          </ac:spMkLst>
        </pc:spChg>
        <pc:spChg chg="del">
          <ac:chgData name="Peixiang Zhao" userId="7edc51de-0ae1-42c0-bae2-7f1679fa739e" providerId="ADAL" clId="{5D6E0DFF-D08D-40CE-A6A9-034354EC7F68}" dt="2024-10-16T21:31:54.898" v="3054" actId="478"/>
          <ac:spMkLst>
            <pc:docMk/>
            <pc:sldMk cId="161685367" sldId="404"/>
            <ac:spMk id="8" creationId="{4EBEDE19-9262-AAFB-C15F-4C5C9EB68F96}"/>
          </ac:spMkLst>
        </pc:spChg>
        <pc:spChg chg="del">
          <ac:chgData name="Peixiang Zhao" userId="7edc51de-0ae1-42c0-bae2-7f1679fa739e" providerId="ADAL" clId="{5D6E0DFF-D08D-40CE-A6A9-034354EC7F68}" dt="2024-10-16T21:31:54.898" v="3054" actId="478"/>
          <ac:spMkLst>
            <pc:docMk/>
            <pc:sldMk cId="161685367" sldId="404"/>
            <ac:spMk id="9" creationId="{745BBBD7-3ECB-BCEC-DDA0-2D37F5DE0908}"/>
          </ac:spMkLst>
        </pc:spChg>
        <pc:spChg chg="del">
          <ac:chgData name="Peixiang Zhao" userId="7edc51de-0ae1-42c0-bae2-7f1679fa739e" providerId="ADAL" clId="{5D6E0DFF-D08D-40CE-A6A9-034354EC7F68}" dt="2024-10-16T21:31:54.898" v="3054" actId="478"/>
          <ac:spMkLst>
            <pc:docMk/>
            <pc:sldMk cId="161685367" sldId="404"/>
            <ac:spMk id="10" creationId="{B183B163-5796-718C-D8BD-0048A5715818}"/>
          </ac:spMkLst>
        </pc:spChg>
        <pc:spChg chg="del">
          <ac:chgData name="Peixiang Zhao" userId="7edc51de-0ae1-42c0-bae2-7f1679fa739e" providerId="ADAL" clId="{5D6E0DFF-D08D-40CE-A6A9-034354EC7F68}" dt="2024-10-16T21:31:54.898" v="3054" actId="478"/>
          <ac:spMkLst>
            <pc:docMk/>
            <pc:sldMk cId="161685367" sldId="404"/>
            <ac:spMk id="11" creationId="{FC0A1E2A-085F-283E-8860-15C4E4A2AAE8}"/>
          </ac:spMkLst>
        </pc:spChg>
        <pc:spChg chg="del">
          <ac:chgData name="Peixiang Zhao" userId="7edc51de-0ae1-42c0-bae2-7f1679fa739e" providerId="ADAL" clId="{5D6E0DFF-D08D-40CE-A6A9-034354EC7F68}" dt="2024-10-16T21:31:54.898" v="3054" actId="478"/>
          <ac:spMkLst>
            <pc:docMk/>
            <pc:sldMk cId="161685367" sldId="404"/>
            <ac:spMk id="12" creationId="{DBE64670-36B5-3000-E203-7E1C38BE63B6}"/>
          </ac:spMkLst>
        </pc:spChg>
        <pc:spChg chg="del">
          <ac:chgData name="Peixiang Zhao" userId="7edc51de-0ae1-42c0-bae2-7f1679fa739e" providerId="ADAL" clId="{5D6E0DFF-D08D-40CE-A6A9-034354EC7F68}" dt="2024-10-16T21:31:54.898" v="3054" actId="478"/>
          <ac:spMkLst>
            <pc:docMk/>
            <pc:sldMk cId="161685367" sldId="404"/>
            <ac:spMk id="13" creationId="{7DCEFE16-5E5C-127E-B1B3-CF3B94186D33}"/>
          </ac:spMkLst>
        </pc:spChg>
        <pc:spChg chg="del">
          <ac:chgData name="Peixiang Zhao" userId="7edc51de-0ae1-42c0-bae2-7f1679fa739e" providerId="ADAL" clId="{5D6E0DFF-D08D-40CE-A6A9-034354EC7F68}" dt="2024-10-16T21:31:54.898" v="3054" actId="478"/>
          <ac:spMkLst>
            <pc:docMk/>
            <pc:sldMk cId="161685367" sldId="404"/>
            <ac:spMk id="14" creationId="{1D676302-D164-D0F3-DAB5-5567CB68D54F}"/>
          </ac:spMkLst>
        </pc:spChg>
        <pc:spChg chg="del">
          <ac:chgData name="Peixiang Zhao" userId="7edc51de-0ae1-42c0-bae2-7f1679fa739e" providerId="ADAL" clId="{5D6E0DFF-D08D-40CE-A6A9-034354EC7F68}" dt="2024-10-16T21:31:54.898" v="3054" actId="478"/>
          <ac:spMkLst>
            <pc:docMk/>
            <pc:sldMk cId="161685367" sldId="404"/>
            <ac:spMk id="15" creationId="{00BFD355-8D72-EEC5-CDBC-CF05DB878A9C}"/>
          </ac:spMkLst>
        </pc:spChg>
        <pc:spChg chg="mod">
          <ac:chgData name="Peixiang Zhao" userId="7edc51de-0ae1-42c0-bae2-7f1679fa739e" providerId="ADAL" clId="{5D6E0DFF-D08D-40CE-A6A9-034354EC7F68}" dt="2024-10-16T21:51:14.289" v="3334" actId="113"/>
          <ac:spMkLst>
            <pc:docMk/>
            <pc:sldMk cId="161685367" sldId="404"/>
            <ac:spMk id="34" creationId="{D31DC408-DC01-B640-DBCB-29F9A897B271}"/>
          </ac:spMkLst>
        </pc:spChg>
        <pc:grpChg chg="del">
          <ac:chgData name="Peixiang Zhao" userId="7edc51de-0ae1-42c0-bae2-7f1679fa739e" providerId="ADAL" clId="{5D6E0DFF-D08D-40CE-A6A9-034354EC7F68}" dt="2024-10-16T21:31:54.898" v="3054" actId="478"/>
          <ac:grpSpMkLst>
            <pc:docMk/>
            <pc:sldMk cId="161685367" sldId="404"/>
            <ac:grpSpMk id="16" creationId="{A187670E-2DD2-B08C-3590-52BFC901A686}"/>
          </ac:grpSpMkLst>
        </pc:grpChg>
        <pc:grpChg chg="del">
          <ac:chgData name="Peixiang Zhao" userId="7edc51de-0ae1-42c0-bae2-7f1679fa739e" providerId="ADAL" clId="{5D6E0DFF-D08D-40CE-A6A9-034354EC7F68}" dt="2024-10-16T21:31:54.898" v="3054" actId="478"/>
          <ac:grpSpMkLst>
            <pc:docMk/>
            <pc:sldMk cId="161685367" sldId="404"/>
            <ac:grpSpMk id="23" creationId="{EE7C0A2F-839F-AA83-31C7-6D9AE778769A}"/>
          </ac:grpSpMkLst>
        </pc:grpChg>
        <pc:grpChg chg="del">
          <ac:chgData name="Peixiang Zhao" userId="7edc51de-0ae1-42c0-bae2-7f1679fa739e" providerId="ADAL" clId="{5D6E0DFF-D08D-40CE-A6A9-034354EC7F68}" dt="2024-10-16T21:31:54.898" v="3054" actId="478"/>
          <ac:grpSpMkLst>
            <pc:docMk/>
            <pc:sldMk cId="161685367" sldId="404"/>
            <ac:grpSpMk id="29" creationId="{AAED0EF5-DAFE-E738-8D2D-F49A57D121E2}"/>
          </ac:grpSpMkLst>
        </pc:grpChg>
      </pc:sldChg>
    </pc:docChg>
  </pc:docChgLst>
  <pc:docChgLst>
    <pc:chgData name="Peixiang Zhao" userId="7edc51de-0ae1-42c0-bae2-7f1679fa739e" providerId="ADAL" clId="{B3A2E4B9-72EA-453D-82D2-F1D537A69605}"/>
    <pc:docChg chg="undo custSel addSld delSld modSld sldOrd">
      <pc:chgData name="Peixiang Zhao" userId="7edc51de-0ae1-42c0-bae2-7f1679fa739e" providerId="ADAL" clId="{B3A2E4B9-72EA-453D-82D2-F1D537A69605}" dt="2024-08-16T20:20:38.476" v="6235" actId="14100"/>
      <pc:docMkLst>
        <pc:docMk/>
      </pc:docMkLst>
      <pc:sldChg chg="modSp mod">
        <pc:chgData name="Peixiang Zhao" userId="7edc51de-0ae1-42c0-bae2-7f1679fa739e" providerId="ADAL" clId="{B3A2E4B9-72EA-453D-82D2-F1D537A69605}" dt="2024-08-12T13:50:03.073" v="20" actId="20577"/>
        <pc:sldMkLst>
          <pc:docMk/>
          <pc:sldMk cId="3655890674" sldId="331"/>
        </pc:sldMkLst>
        <pc:spChg chg="mod">
          <ac:chgData name="Peixiang Zhao" userId="7edc51de-0ae1-42c0-bae2-7f1679fa739e" providerId="ADAL" clId="{B3A2E4B9-72EA-453D-82D2-F1D537A69605}" dt="2024-08-12T13:50:03.073" v="20" actId="20577"/>
          <ac:spMkLst>
            <pc:docMk/>
            <pc:sldMk cId="3655890674" sldId="331"/>
            <ac:spMk id="4" creationId="{784B99D3-D0C3-F1CD-896F-8AABFAB2055A}"/>
          </ac:spMkLst>
        </pc:spChg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3411605036" sldId="347"/>
        </pc:sldMkLst>
      </pc:sldChg>
      <pc:sldChg chg="modSp mod">
        <pc:chgData name="Peixiang Zhao" userId="7edc51de-0ae1-42c0-bae2-7f1679fa739e" providerId="ADAL" clId="{B3A2E4B9-72EA-453D-82D2-F1D537A69605}" dt="2024-08-12T16:03:18.174" v="444" actId="207"/>
        <pc:sldMkLst>
          <pc:docMk/>
          <pc:sldMk cId="3912695255" sldId="349"/>
        </pc:sldMkLst>
        <pc:spChg chg="mod">
          <ac:chgData name="Peixiang Zhao" userId="7edc51de-0ae1-42c0-bae2-7f1679fa739e" providerId="ADAL" clId="{B3A2E4B9-72EA-453D-82D2-F1D537A69605}" dt="2024-08-12T15:58:20.650" v="371" actId="20577"/>
          <ac:spMkLst>
            <pc:docMk/>
            <pc:sldMk cId="3912695255" sldId="349"/>
            <ac:spMk id="2" creationId="{BF71397D-1759-122C-1973-33C37F4947F1}"/>
          </ac:spMkLst>
        </pc:spChg>
        <pc:spChg chg="mod">
          <ac:chgData name="Peixiang Zhao" userId="7edc51de-0ae1-42c0-bae2-7f1679fa739e" providerId="ADAL" clId="{B3A2E4B9-72EA-453D-82D2-F1D537A69605}" dt="2024-08-12T16:03:18.174" v="444" actId="207"/>
          <ac:spMkLst>
            <pc:docMk/>
            <pc:sldMk cId="3912695255" sldId="349"/>
            <ac:spMk id="3" creationId="{4A5A8B2E-3E21-4A61-156E-EF6FB4B5948F}"/>
          </ac:spMkLst>
        </pc:spChg>
      </pc:sldChg>
      <pc:sldChg chg="del">
        <pc:chgData name="Peixiang Zhao" userId="7edc51de-0ae1-42c0-bae2-7f1679fa739e" providerId="ADAL" clId="{B3A2E4B9-72EA-453D-82D2-F1D537A69605}" dt="2024-08-12T17:46:43.603" v="540" actId="47"/>
        <pc:sldMkLst>
          <pc:docMk/>
          <pc:sldMk cId="2244379883" sldId="351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2486528479" sldId="352"/>
        </pc:sldMkLst>
      </pc:sldChg>
      <pc:sldChg chg="del">
        <pc:chgData name="Peixiang Zhao" userId="7edc51de-0ae1-42c0-bae2-7f1679fa739e" providerId="ADAL" clId="{B3A2E4B9-72EA-453D-82D2-F1D537A69605}" dt="2024-08-12T17:46:47.713" v="542" actId="47"/>
        <pc:sldMkLst>
          <pc:docMk/>
          <pc:sldMk cId="623083903" sldId="353"/>
        </pc:sldMkLst>
      </pc:sldChg>
      <pc:sldChg chg="del">
        <pc:chgData name="Peixiang Zhao" userId="7edc51de-0ae1-42c0-bae2-7f1679fa739e" providerId="ADAL" clId="{B3A2E4B9-72EA-453D-82D2-F1D537A69605}" dt="2024-08-12T17:46:45.746" v="541" actId="47"/>
        <pc:sldMkLst>
          <pc:docMk/>
          <pc:sldMk cId="2661414197" sldId="354"/>
        </pc:sldMkLst>
      </pc:sldChg>
      <pc:sldChg chg="del">
        <pc:chgData name="Peixiang Zhao" userId="7edc51de-0ae1-42c0-bae2-7f1679fa739e" providerId="ADAL" clId="{B3A2E4B9-72EA-453D-82D2-F1D537A69605}" dt="2024-08-12T17:46:49.683" v="543" actId="47"/>
        <pc:sldMkLst>
          <pc:docMk/>
          <pc:sldMk cId="3543121529" sldId="355"/>
        </pc:sldMkLst>
      </pc:sldChg>
      <pc:sldChg chg="modSp mod">
        <pc:chgData name="Peixiang Zhao" userId="7edc51de-0ae1-42c0-bae2-7f1679fa739e" providerId="ADAL" clId="{B3A2E4B9-72EA-453D-82D2-F1D537A69605}" dt="2024-08-12T17:39:42.929" v="539" actId="20577"/>
        <pc:sldMkLst>
          <pc:docMk/>
          <pc:sldMk cId="2155373378" sldId="356"/>
        </pc:sldMkLst>
        <pc:spChg chg="mod">
          <ac:chgData name="Peixiang Zhao" userId="7edc51de-0ae1-42c0-bae2-7f1679fa739e" providerId="ADAL" clId="{B3A2E4B9-72EA-453D-82D2-F1D537A69605}" dt="2024-08-12T17:37:59.104" v="523" actId="20577"/>
          <ac:spMkLst>
            <pc:docMk/>
            <pc:sldMk cId="2155373378" sldId="356"/>
            <ac:spMk id="2" creationId="{BF71397D-1759-122C-1973-33C37F4947F1}"/>
          </ac:spMkLst>
        </pc:spChg>
        <pc:spChg chg="mod">
          <ac:chgData name="Peixiang Zhao" userId="7edc51de-0ae1-42c0-bae2-7f1679fa739e" providerId="ADAL" clId="{B3A2E4B9-72EA-453D-82D2-F1D537A69605}" dt="2024-08-12T17:39:42.929" v="539" actId="20577"/>
          <ac:spMkLst>
            <pc:docMk/>
            <pc:sldMk cId="2155373378" sldId="356"/>
            <ac:spMk id="3" creationId="{4A5A8B2E-3E21-4A61-156E-EF6FB4B5948F}"/>
          </ac:spMkLst>
        </pc:spChg>
      </pc:sldChg>
      <pc:sldChg chg="del">
        <pc:chgData name="Peixiang Zhao" userId="7edc51de-0ae1-42c0-bae2-7f1679fa739e" providerId="ADAL" clId="{B3A2E4B9-72EA-453D-82D2-F1D537A69605}" dt="2024-08-12T17:46:51.105" v="544" actId="47"/>
        <pc:sldMkLst>
          <pc:docMk/>
          <pc:sldMk cId="3677802003" sldId="357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1201183441" sldId="358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2639037681" sldId="359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2126319796" sldId="360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312841170" sldId="361"/>
        </pc:sldMkLst>
      </pc:sldChg>
      <pc:sldChg chg="del">
        <pc:chgData name="Peixiang Zhao" userId="7edc51de-0ae1-42c0-bae2-7f1679fa739e" providerId="ADAL" clId="{B3A2E4B9-72EA-453D-82D2-F1D537A69605}" dt="2024-08-12T17:46:51.741" v="545" actId="47"/>
        <pc:sldMkLst>
          <pc:docMk/>
          <pc:sldMk cId="611934337" sldId="362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874707729" sldId="363"/>
        </pc:sldMkLst>
      </pc:sldChg>
      <pc:sldChg chg="addSp delSp modSp mod">
        <pc:chgData name="Peixiang Zhao" userId="7edc51de-0ae1-42c0-bae2-7f1679fa739e" providerId="ADAL" clId="{B3A2E4B9-72EA-453D-82D2-F1D537A69605}" dt="2024-08-12T13:52:03.874" v="49" actId="207"/>
        <pc:sldMkLst>
          <pc:docMk/>
          <pc:sldMk cId="1645266344" sldId="364"/>
        </pc:sldMkLst>
        <pc:spChg chg="mod">
          <ac:chgData name="Peixiang Zhao" userId="7edc51de-0ae1-42c0-bae2-7f1679fa739e" providerId="ADAL" clId="{B3A2E4B9-72EA-453D-82D2-F1D537A69605}" dt="2024-08-12T13:50:42.233" v="41" actId="20577"/>
          <ac:spMkLst>
            <pc:docMk/>
            <pc:sldMk cId="1645266344" sldId="364"/>
            <ac:spMk id="2" creationId="{10AE3387-6CD6-0D5E-6402-54B036D403F3}"/>
          </ac:spMkLst>
        </pc:spChg>
        <pc:spChg chg="del">
          <ac:chgData name="Peixiang Zhao" userId="7edc51de-0ae1-42c0-bae2-7f1679fa739e" providerId="ADAL" clId="{B3A2E4B9-72EA-453D-82D2-F1D537A69605}" dt="2024-08-12T13:51:01.674" v="42" actId="478"/>
          <ac:spMkLst>
            <pc:docMk/>
            <pc:sldMk cId="1645266344" sldId="364"/>
            <ac:spMk id="3" creationId="{81E3A7DC-4A21-F8AC-3E5F-32AFAEE1CEAB}"/>
          </ac:spMkLst>
        </pc:spChg>
        <pc:spChg chg="add del mod">
          <ac:chgData name="Peixiang Zhao" userId="7edc51de-0ae1-42c0-bae2-7f1679fa739e" providerId="ADAL" clId="{B3A2E4B9-72EA-453D-82D2-F1D537A69605}" dt="2024-08-12T13:51:05.161" v="43" actId="478"/>
          <ac:spMkLst>
            <pc:docMk/>
            <pc:sldMk cId="1645266344" sldId="364"/>
            <ac:spMk id="5" creationId="{B3EA5A01-D976-07B1-6BF1-2925DF744B71}"/>
          </ac:spMkLst>
        </pc:spChg>
        <pc:spChg chg="add del mod">
          <ac:chgData name="Peixiang Zhao" userId="7edc51de-0ae1-42c0-bae2-7f1679fa739e" providerId="ADAL" clId="{B3A2E4B9-72EA-453D-82D2-F1D537A69605}" dt="2024-08-12T13:51:14.001" v="46" actId="478"/>
          <ac:spMkLst>
            <pc:docMk/>
            <pc:sldMk cId="1645266344" sldId="364"/>
            <ac:spMk id="7" creationId="{40ACB948-44A6-6A4F-0096-54F445C8255F}"/>
          </ac:spMkLst>
        </pc:spChg>
        <pc:spChg chg="add mod">
          <ac:chgData name="Peixiang Zhao" userId="7edc51de-0ae1-42c0-bae2-7f1679fa739e" providerId="ADAL" clId="{B3A2E4B9-72EA-453D-82D2-F1D537A69605}" dt="2024-08-12T13:51:44.303" v="48" actId="692"/>
          <ac:spMkLst>
            <pc:docMk/>
            <pc:sldMk cId="1645266344" sldId="364"/>
            <ac:spMk id="9" creationId="{90F78B62-DF59-7E0C-9F86-D0A1BBB14BBF}"/>
          </ac:spMkLst>
        </pc:spChg>
        <pc:graphicFrameChg chg="add mod modGraphic">
          <ac:chgData name="Peixiang Zhao" userId="7edc51de-0ae1-42c0-bae2-7f1679fa739e" providerId="ADAL" clId="{B3A2E4B9-72EA-453D-82D2-F1D537A69605}" dt="2024-08-12T13:52:03.874" v="49" actId="207"/>
          <ac:graphicFrameMkLst>
            <pc:docMk/>
            <pc:sldMk cId="1645266344" sldId="364"/>
            <ac:graphicFrameMk id="8" creationId="{9921DC89-FFF4-F44E-47C8-E9DF438F859D}"/>
          </ac:graphicFrameMkLst>
        </pc:graphicFrameChg>
      </pc:sldChg>
      <pc:sldChg chg="addSp delSp modSp mod addAnim delAnim modAnim">
        <pc:chgData name="Peixiang Zhao" userId="7edc51de-0ae1-42c0-bae2-7f1679fa739e" providerId="ADAL" clId="{B3A2E4B9-72EA-453D-82D2-F1D537A69605}" dt="2024-08-12T13:57:39.451" v="102" actId="21"/>
        <pc:sldMkLst>
          <pc:docMk/>
          <pc:sldMk cId="2110618464" sldId="365"/>
        </pc:sldMkLst>
        <pc:spChg chg="mod">
          <ac:chgData name="Peixiang Zhao" userId="7edc51de-0ae1-42c0-bae2-7f1679fa739e" providerId="ADAL" clId="{B3A2E4B9-72EA-453D-82D2-F1D537A69605}" dt="2024-08-12T13:57:39.451" v="102" actId="21"/>
          <ac:spMkLst>
            <pc:docMk/>
            <pc:sldMk cId="2110618464" sldId="365"/>
            <ac:spMk id="2" creationId="{10AE3387-6CD6-0D5E-6402-54B036D403F3}"/>
          </ac:spMkLst>
        </pc:spChg>
        <pc:spChg chg="del">
          <ac:chgData name="Peixiang Zhao" userId="7edc51de-0ae1-42c0-bae2-7f1679fa739e" providerId="ADAL" clId="{B3A2E4B9-72EA-453D-82D2-F1D537A69605}" dt="2024-08-12T13:54:19.193" v="78" actId="478"/>
          <ac:spMkLst>
            <pc:docMk/>
            <pc:sldMk cId="2110618464" sldId="365"/>
            <ac:spMk id="3" creationId="{81E3A7DC-4A21-F8AC-3E5F-32AFAEE1CEAB}"/>
          </ac:spMkLst>
        </pc:spChg>
        <pc:spChg chg="add del mod">
          <ac:chgData name="Peixiang Zhao" userId="7edc51de-0ae1-42c0-bae2-7f1679fa739e" providerId="ADAL" clId="{B3A2E4B9-72EA-453D-82D2-F1D537A69605}" dt="2024-08-12T13:54:21.872" v="79" actId="478"/>
          <ac:spMkLst>
            <pc:docMk/>
            <pc:sldMk cId="2110618464" sldId="365"/>
            <ac:spMk id="5" creationId="{4AD1CB5E-AE5D-C61B-46DD-B64EBE45A48D}"/>
          </ac:spMkLst>
        </pc:spChg>
        <pc:spChg chg="add mod">
          <ac:chgData name="Peixiang Zhao" userId="7edc51de-0ae1-42c0-bae2-7f1679fa739e" providerId="ADAL" clId="{B3A2E4B9-72EA-453D-82D2-F1D537A69605}" dt="2024-08-12T13:54:33.668" v="80"/>
          <ac:spMkLst>
            <pc:docMk/>
            <pc:sldMk cId="2110618464" sldId="365"/>
            <ac:spMk id="7" creationId="{360A6BCE-AC18-71EA-423A-45B0E6644E8A}"/>
          </ac:spMkLst>
        </pc:spChg>
        <pc:spChg chg="add del mod">
          <ac:chgData name="Peixiang Zhao" userId="7edc51de-0ae1-42c0-bae2-7f1679fa739e" providerId="ADAL" clId="{B3A2E4B9-72EA-453D-82D2-F1D537A69605}" dt="2024-08-12T13:56:49.606" v="84" actId="478"/>
          <ac:spMkLst>
            <pc:docMk/>
            <pc:sldMk cId="2110618464" sldId="365"/>
            <ac:spMk id="12" creationId="{AF259ED6-E84F-1BEC-A283-80BB5CFA956F}"/>
          </ac:spMkLst>
        </pc:spChg>
        <pc:spChg chg="add del mod">
          <ac:chgData name="Peixiang Zhao" userId="7edc51de-0ae1-42c0-bae2-7f1679fa739e" providerId="ADAL" clId="{B3A2E4B9-72EA-453D-82D2-F1D537A69605}" dt="2024-08-12T13:56:49.606" v="84" actId="478"/>
          <ac:spMkLst>
            <pc:docMk/>
            <pc:sldMk cId="2110618464" sldId="365"/>
            <ac:spMk id="13" creationId="{54E6E652-9DB2-0FAA-99D6-FDE5CCDEE512}"/>
          </ac:spMkLst>
        </pc:spChg>
        <pc:spChg chg="add del mod">
          <ac:chgData name="Peixiang Zhao" userId="7edc51de-0ae1-42c0-bae2-7f1679fa739e" providerId="ADAL" clId="{B3A2E4B9-72EA-453D-82D2-F1D537A69605}" dt="2024-08-12T13:56:49.606" v="84" actId="478"/>
          <ac:spMkLst>
            <pc:docMk/>
            <pc:sldMk cId="2110618464" sldId="365"/>
            <ac:spMk id="14" creationId="{AFDC20B1-1AB0-0522-0E20-ABCFCF6B9612}"/>
          </ac:spMkLst>
        </pc:spChg>
        <pc:spChg chg="add mod">
          <ac:chgData name="Peixiang Zhao" userId="7edc51de-0ae1-42c0-bae2-7f1679fa739e" providerId="ADAL" clId="{B3A2E4B9-72EA-453D-82D2-F1D537A69605}" dt="2024-08-12T13:56:57.847" v="85"/>
          <ac:spMkLst>
            <pc:docMk/>
            <pc:sldMk cId="2110618464" sldId="365"/>
            <ac:spMk id="20" creationId="{D56BDB7A-1574-45C8-2018-EC405BD2AAD7}"/>
          </ac:spMkLst>
        </pc:spChg>
        <pc:spChg chg="add mod">
          <ac:chgData name="Peixiang Zhao" userId="7edc51de-0ae1-42c0-bae2-7f1679fa739e" providerId="ADAL" clId="{B3A2E4B9-72EA-453D-82D2-F1D537A69605}" dt="2024-08-12T13:56:57.847" v="85"/>
          <ac:spMkLst>
            <pc:docMk/>
            <pc:sldMk cId="2110618464" sldId="365"/>
            <ac:spMk id="21" creationId="{BA1E05CE-049F-5584-A1A1-18FBBFD00D5B}"/>
          </ac:spMkLst>
        </pc:spChg>
        <pc:spChg chg="add mod">
          <ac:chgData name="Peixiang Zhao" userId="7edc51de-0ae1-42c0-bae2-7f1679fa739e" providerId="ADAL" clId="{B3A2E4B9-72EA-453D-82D2-F1D537A69605}" dt="2024-08-12T13:56:57.847" v="85"/>
          <ac:spMkLst>
            <pc:docMk/>
            <pc:sldMk cId="2110618464" sldId="365"/>
            <ac:spMk id="22" creationId="{3E64A5D0-493B-2351-68B0-0FD4C9B83D96}"/>
          </ac:spMkLst>
        </pc:spChg>
        <pc:graphicFrameChg chg="add mod">
          <ac:chgData name="Peixiang Zhao" userId="7edc51de-0ae1-42c0-bae2-7f1679fa739e" providerId="ADAL" clId="{B3A2E4B9-72EA-453D-82D2-F1D537A69605}" dt="2024-08-12T13:54:33.668" v="80"/>
          <ac:graphicFrameMkLst>
            <pc:docMk/>
            <pc:sldMk cId="2110618464" sldId="365"/>
            <ac:graphicFrameMk id="6" creationId="{CFC0510F-7B64-0A6F-8DC2-33DF10C4CB9D}"/>
          </ac:graphicFrameMkLst>
        </pc:graphicFrameChg>
        <pc:picChg chg="add del mod">
          <ac:chgData name="Peixiang Zhao" userId="7edc51de-0ae1-42c0-bae2-7f1679fa739e" providerId="ADAL" clId="{B3A2E4B9-72EA-453D-82D2-F1D537A69605}" dt="2024-08-12T13:56:49.606" v="84" actId="478"/>
          <ac:picMkLst>
            <pc:docMk/>
            <pc:sldMk cId="2110618464" sldId="365"/>
            <ac:picMk id="8" creationId="{0B4B71CA-0173-A9E4-7D31-BDC81C642EAD}"/>
          </ac:picMkLst>
        </pc:picChg>
        <pc:picChg chg="add del mod">
          <ac:chgData name="Peixiang Zhao" userId="7edc51de-0ae1-42c0-bae2-7f1679fa739e" providerId="ADAL" clId="{B3A2E4B9-72EA-453D-82D2-F1D537A69605}" dt="2024-08-12T13:56:49.606" v="84" actId="478"/>
          <ac:picMkLst>
            <pc:docMk/>
            <pc:sldMk cId="2110618464" sldId="365"/>
            <ac:picMk id="9" creationId="{AF948804-4084-7634-60F3-357AB7771FA6}"/>
          </ac:picMkLst>
        </pc:picChg>
        <pc:picChg chg="add del mod">
          <ac:chgData name="Peixiang Zhao" userId="7edc51de-0ae1-42c0-bae2-7f1679fa739e" providerId="ADAL" clId="{B3A2E4B9-72EA-453D-82D2-F1D537A69605}" dt="2024-08-12T13:56:49.606" v="84" actId="478"/>
          <ac:picMkLst>
            <pc:docMk/>
            <pc:sldMk cId="2110618464" sldId="365"/>
            <ac:picMk id="10" creationId="{462BB5A3-54CB-3759-BE09-FBF4FE2786B8}"/>
          </ac:picMkLst>
        </pc:picChg>
        <pc:picChg chg="add del mod">
          <ac:chgData name="Peixiang Zhao" userId="7edc51de-0ae1-42c0-bae2-7f1679fa739e" providerId="ADAL" clId="{B3A2E4B9-72EA-453D-82D2-F1D537A69605}" dt="2024-08-12T13:56:49.606" v="84" actId="478"/>
          <ac:picMkLst>
            <pc:docMk/>
            <pc:sldMk cId="2110618464" sldId="365"/>
            <ac:picMk id="11" creationId="{F8763E4B-F28D-A1E8-E9F6-BAD3CDD9A0D2}"/>
          </ac:picMkLst>
        </pc:picChg>
        <pc:picChg chg="add mod">
          <ac:chgData name="Peixiang Zhao" userId="7edc51de-0ae1-42c0-bae2-7f1679fa739e" providerId="ADAL" clId="{B3A2E4B9-72EA-453D-82D2-F1D537A69605}" dt="2024-08-12T13:56:57.847" v="85"/>
          <ac:picMkLst>
            <pc:docMk/>
            <pc:sldMk cId="2110618464" sldId="365"/>
            <ac:picMk id="15" creationId="{EA8260D0-8208-21CE-9930-F7315B7E5FF2}"/>
          </ac:picMkLst>
        </pc:picChg>
        <pc:picChg chg="add mod">
          <ac:chgData name="Peixiang Zhao" userId="7edc51de-0ae1-42c0-bae2-7f1679fa739e" providerId="ADAL" clId="{B3A2E4B9-72EA-453D-82D2-F1D537A69605}" dt="2024-08-12T13:56:57.847" v="85"/>
          <ac:picMkLst>
            <pc:docMk/>
            <pc:sldMk cId="2110618464" sldId="365"/>
            <ac:picMk id="16" creationId="{BC265DE5-F96E-4165-1CEF-A46B61C4D035}"/>
          </ac:picMkLst>
        </pc:picChg>
        <pc:picChg chg="add mod">
          <ac:chgData name="Peixiang Zhao" userId="7edc51de-0ae1-42c0-bae2-7f1679fa739e" providerId="ADAL" clId="{B3A2E4B9-72EA-453D-82D2-F1D537A69605}" dt="2024-08-12T13:56:57.847" v="85"/>
          <ac:picMkLst>
            <pc:docMk/>
            <pc:sldMk cId="2110618464" sldId="365"/>
            <ac:picMk id="17" creationId="{571354F2-0890-0EA9-D5C7-B8EF17ED2811}"/>
          </ac:picMkLst>
        </pc:picChg>
        <pc:picChg chg="add mod">
          <ac:chgData name="Peixiang Zhao" userId="7edc51de-0ae1-42c0-bae2-7f1679fa739e" providerId="ADAL" clId="{B3A2E4B9-72EA-453D-82D2-F1D537A69605}" dt="2024-08-12T13:56:57.847" v="85"/>
          <ac:picMkLst>
            <pc:docMk/>
            <pc:sldMk cId="2110618464" sldId="365"/>
            <ac:picMk id="18" creationId="{AAD18637-1500-26A5-8CBE-D112EB02C996}"/>
          </ac:picMkLst>
        </pc:picChg>
        <pc:picChg chg="add mod">
          <ac:chgData name="Peixiang Zhao" userId="7edc51de-0ae1-42c0-bae2-7f1679fa739e" providerId="ADAL" clId="{B3A2E4B9-72EA-453D-82D2-F1D537A69605}" dt="2024-08-12T13:56:57.847" v="85"/>
          <ac:picMkLst>
            <pc:docMk/>
            <pc:sldMk cId="2110618464" sldId="365"/>
            <ac:picMk id="19" creationId="{854EAF81-8B1C-3FA5-A48D-DC22730B6AE0}"/>
          </ac:picMkLst>
        </pc:picChg>
      </pc:sldChg>
      <pc:sldChg chg="modSp mod">
        <pc:chgData name="Peixiang Zhao" userId="7edc51de-0ae1-42c0-bae2-7f1679fa739e" providerId="ADAL" clId="{B3A2E4B9-72EA-453D-82D2-F1D537A69605}" dt="2024-08-12T15:24:20.024" v="259"/>
        <pc:sldMkLst>
          <pc:docMk/>
          <pc:sldMk cId="4131645461" sldId="366"/>
        </pc:sldMkLst>
        <pc:spChg chg="mod">
          <ac:chgData name="Peixiang Zhao" userId="7edc51de-0ae1-42c0-bae2-7f1679fa739e" providerId="ADAL" clId="{B3A2E4B9-72EA-453D-82D2-F1D537A69605}" dt="2024-08-12T14:43:40.690" v="239" actId="20577"/>
          <ac:spMkLst>
            <pc:docMk/>
            <pc:sldMk cId="4131645461" sldId="366"/>
            <ac:spMk id="2" creationId="{10AE3387-6CD6-0D5E-6402-54B036D403F3}"/>
          </ac:spMkLst>
        </pc:spChg>
        <pc:spChg chg="mod">
          <ac:chgData name="Peixiang Zhao" userId="7edc51de-0ae1-42c0-bae2-7f1679fa739e" providerId="ADAL" clId="{B3A2E4B9-72EA-453D-82D2-F1D537A69605}" dt="2024-08-12T15:24:20.024" v="259"/>
          <ac:spMkLst>
            <pc:docMk/>
            <pc:sldMk cId="4131645461" sldId="366"/>
            <ac:spMk id="3" creationId="{81E3A7DC-4A21-F8AC-3E5F-32AFAEE1CEAB}"/>
          </ac:spMkLst>
        </pc:spChg>
      </pc:sldChg>
      <pc:sldChg chg="modSp mod">
        <pc:chgData name="Peixiang Zhao" userId="7edc51de-0ae1-42c0-bae2-7f1679fa739e" providerId="ADAL" clId="{B3A2E4B9-72EA-453D-82D2-F1D537A69605}" dt="2024-08-13T13:48:33.402" v="631" actId="948"/>
        <pc:sldMkLst>
          <pc:docMk/>
          <pc:sldMk cId="2999278045" sldId="367"/>
        </pc:sldMkLst>
        <pc:spChg chg="mod">
          <ac:chgData name="Peixiang Zhao" userId="7edc51de-0ae1-42c0-bae2-7f1679fa739e" providerId="ADAL" clId="{B3A2E4B9-72EA-453D-82D2-F1D537A69605}" dt="2024-08-12T15:29:03.821" v="277" actId="20577"/>
          <ac:spMkLst>
            <pc:docMk/>
            <pc:sldMk cId="2999278045" sldId="367"/>
            <ac:spMk id="2" creationId="{10AE3387-6CD6-0D5E-6402-54B036D403F3}"/>
          </ac:spMkLst>
        </pc:spChg>
        <pc:spChg chg="mod">
          <ac:chgData name="Peixiang Zhao" userId="7edc51de-0ae1-42c0-bae2-7f1679fa739e" providerId="ADAL" clId="{B3A2E4B9-72EA-453D-82D2-F1D537A69605}" dt="2024-08-13T13:48:33.402" v="631" actId="948"/>
          <ac:spMkLst>
            <pc:docMk/>
            <pc:sldMk cId="2999278045" sldId="367"/>
            <ac:spMk id="3" creationId="{81E3A7DC-4A21-F8AC-3E5F-32AFAEE1CEAB}"/>
          </ac:spMkLst>
        </pc:spChg>
      </pc:sldChg>
      <pc:sldChg chg="del">
        <pc:chgData name="Peixiang Zhao" userId="7edc51de-0ae1-42c0-bae2-7f1679fa739e" providerId="ADAL" clId="{B3A2E4B9-72EA-453D-82D2-F1D537A69605}" dt="2024-08-12T15:58:05.308" v="354" actId="2696"/>
        <pc:sldMkLst>
          <pc:docMk/>
          <pc:sldMk cId="3391839518" sldId="368"/>
        </pc:sldMkLst>
      </pc:sldChg>
      <pc:sldChg chg="addSp delSp modSp new mod">
        <pc:chgData name="Peixiang Zhao" userId="7edc51de-0ae1-42c0-bae2-7f1679fa739e" providerId="ADAL" clId="{B3A2E4B9-72EA-453D-82D2-F1D537A69605}" dt="2024-08-12T14:14:39.267" v="189" actId="207"/>
        <pc:sldMkLst>
          <pc:docMk/>
          <pc:sldMk cId="831833710" sldId="369"/>
        </pc:sldMkLst>
        <pc:spChg chg="mod">
          <ac:chgData name="Peixiang Zhao" userId="7edc51de-0ae1-42c0-bae2-7f1679fa739e" providerId="ADAL" clId="{B3A2E4B9-72EA-453D-82D2-F1D537A69605}" dt="2024-08-12T14:12:29.727" v="135" actId="20577"/>
          <ac:spMkLst>
            <pc:docMk/>
            <pc:sldMk cId="831833710" sldId="369"/>
            <ac:spMk id="2" creationId="{43E86192-24A4-F1E9-8979-F9BD1CD5EAE2}"/>
          </ac:spMkLst>
        </pc:spChg>
        <pc:spChg chg="del">
          <ac:chgData name="Peixiang Zhao" userId="7edc51de-0ae1-42c0-bae2-7f1679fa739e" providerId="ADAL" clId="{B3A2E4B9-72EA-453D-82D2-F1D537A69605}" dt="2024-08-12T14:11:20.615" v="104" actId="478"/>
          <ac:spMkLst>
            <pc:docMk/>
            <pc:sldMk cId="831833710" sldId="369"/>
            <ac:spMk id="3" creationId="{20F63489-93DE-41AD-0FFD-50E85037BA3A}"/>
          </ac:spMkLst>
        </pc:spChg>
        <pc:spChg chg="add mod">
          <ac:chgData name="Peixiang Zhao" userId="7edc51de-0ae1-42c0-bae2-7f1679fa739e" providerId="ADAL" clId="{B3A2E4B9-72EA-453D-82D2-F1D537A69605}" dt="2024-08-12T14:13:05.739" v="155" actId="1076"/>
          <ac:spMkLst>
            <pc:docMk/>
            <pc:sldMk cId="831833710" sldId="369"/>
            <ac:spMk id="9" creationId="{65485790-EA83-96A6-450C-827C6F60278B}"/>
          </ac:spMkLst>
        </pc:spChg>
        <pc:spChg chg="add mod">
          <ac:chgData name="Peixiang Zhao" userId="7edc51de-0ae1-42c0-bae2-7f1679fa739e" providerId="ADAL" clId="{B3A2E4B9-72EA-453D-82D2-F1D537A69605}" dt="2024-08-12T14:14:39.267" v="189" actId="207"/>
          <ac:spMkLst>
            <pc:docMk/>
            <pc:sldMk cId="831833710" sldId="369"/>
            <ac:spMk id="21" creationId="{17C388CA-38A8-029C-99EE-888D504A125D}"/>
          </ac:spMkLst>
        </pc:spChg>
        <pc:picChg chg="add mod">
          <ac:chgData name="Peixiang Zhao" userId="7edc51de-0ae1-42c0-bae2-7f1679fa739e" providerId="ADAL" clId="{B3A2E4B9-72EA-453D-82D2-F1D537A69605}" dt="2024-08-12T14:12:09.449" v="109" actId="1076"/>
          <ac:picMkLst>
            <pc:docMk/>
            <pc:sldMk cId="831833710" sldId="369"/>
            <ac:picMk id="6" creationId="{3FEF1254-D312-35E3-78BB-19EA6D56BE19}"/>
          </ac:picMkLst>
        </pc:picChg>
        <pc:picChg chg="add mod">
          <ac:chgData name="Peixiang Zhao" userId="7edc51de-0ae1-42c0-bae2-7f1679fa739e" providerId="ADAL" clId="{B3A2E4B9-72EA-453D-82D2-F1D537A69605}" dt="2024-08-12T14:12:07.489" v="108" actId="1076"/>
          <ac:picMkLst>
            <pc:docMk/>
            <pc:sldMk cId="831833710" sldId="369"/>
            <ac:picMk id="8" creationId="{7ABEB60C-AD8F-D667-77FA-BB52CA08B8FA}"/>
          </ac:picMkLst>
        </pc:picChg>
        <pc:cxnChg chg="add">
          <ac:chgData name="Peixiang Zhao" userId="7edc51de-0ae1-42c0-bae2-7f1679fa739e" providerId="ADAL" clId="{B3A2E4B9-72EA-453D-82D2-F1D537A69605}" dt="2024-08-12T14:13:12.320" v="156" actId="11529"/>
          <ac:cxnSpMkLst>
            <pc:docMk/>
            <pc:sldMk cId="831833710" sldId="369"/>
            <ac:cxnSpMk id="11" creationId="{B0F1A28C-F655-FEDD-EC67-3B474EEC38AF}"/>
          </ac:cxnSpMkLst>
        </pc:cxnChg>
        <pc:cxnChg chg="add mod">
          <ac:chgData name="Peixiang Zhao" userId="7edc51de-0ae1-42c0-bae2-7f1679fa739e" providerId="ADAL" clId="{B3A2E4B9-72EA-453D-82D2-F1D537A69605}" dt="2024-08-12T14:13:25.143" v="160" actId="14100"/>
          <ac:cxnSpMkLst>
            <pc:docMk/>
            <pc:sldMk cId="831833710" sldId="369"/>
            <ac:cxnSpMk id="12" creationId="{29A442C0-3F9C-D25C-D212-ABCEF7AB9A29}"/>
          </ac:cxnSpMkLst>
        </pc:cxnChg>
        <pc:cxnChg chg="add mod">
          <ac:chgData name="Peixiang Zhao" userId="7edc51de-0ae1-42c0-bae2-7f1679fa739e" providerId="ADAL" clId="{B3A2E4B9-72EA-453D-82D2-F1D537A69605}" dt="2024-08-12T14:13:34.911" v="165" actId="14100"/>
          <ac:cxnSpMkLst>
            <pc:docMk/>
            <pc:sldMk cId="831833710" sldId="369"/>
            <ac:cxnSpMk id="15" creationId="{454AE89F-E409-850B-277A-7F7B3C3838DF}"/>
          </ac:cxnSpMkLst>
        </pc:cxnChg>
        <pc:cxnChg chg="add mod">
          <ac:chgData name="Peixiang Zhao" userId="7edc51de-0ae1-42c0-bae2-7f1679fa739e" providerId="ADAL" clId="{B3A2E4B9-72EA-453D-82D2-F1D537A69605}" dt="2024-08-12T14:13:47.023" v="169" actId="14100"/>
          <ac:cxnSpMkLst>
            <pc:docMk/>
            <pc:sldMk cId="831833710" sldId="369"/>
            <ac:cxnSpMk id="18" creationId="{39597B71-53A8-6FF3-6190-C1E9ABDB8A1C}"/>
          </ac:cxnSpMkLst>
        </pc:cxnChg>
      </pc:sldChg>
      <pc:sldChg chg="addSp delSp modSp add mod">
        <pc:chgData name="Peixiang Zhao" userId="7edc51de-0ae1-42c0-bae2-7f1679fa739e" providerId="ADAL" clId="{B3A2E4B9-72EA-453D-82D2-F1D537A69605}" dt="2024-08-12T14:20:43.912" v="201" actId="1076"/>
        <pc:sldMkLst>
          <pc:docMk/>
          <pc:sldMk cId="3831905841" sldId="370"/>
        </pc:sldMkLst>
        <pc:spChg chg="mod">
          <ac:chgData name="Peixiang Zhao" userId="7edc51de-0ae1-42c0-bae2-7f1679fa739e" providerId="ADAL" clId="{B3A2E4B9-72EA-453D-82D2-F1D537A69605}" dt="2024-08-12T14:20:15.957" v="196" actId="20577"/>
          <ac:spMkLst>
            <pc:docMk/>
            <pc:sldMk cId="3831905841" sldId="370"/>
            <ac:spMk id="2" creationId="{43E86192-24A4-F1E9-8979-F9BD1CD5EAE2}"/>
          </ac:spMkLst>
        </pc:spChg>
        <pc:spChg chg="del">
          <ac:chgData name="Peixiang Zhao" userId="7edc51de-0ae1-42c0-bae2-7f1679fa739e" providerId="ADAL" clId="{B3A2E4B9-72EA-453D-82D2-F1D537A69605}" dt="2024-08-12T14:20:22.093" v="197" actId="478"/>
          <ac:spMkLst>
            <pc:docMk/>
            <pc:sldMk cId="3831905841" sldId="370"/>
            <ac:spMk id="9" creationId="{65485790-EA83-96A6-450C-827C6F60278B}"/>
          </ac:spMkLst>
        </pc:spChg>
        <pc:spChg chg="del">
          <ac:chgData name="Peixiang Zhao" userId="7edc51de-0ae1-42c0-bae2-7f1679fa739e" providerId="ADAL" clId="{B3A2E4B9-72EA-453D-82D2-F1D537A69605}" dt="2024-08-12T14:20:22.093" v="197" actId="478"/>
          <ac:spMkLst>
            <pc:docMk/>
            <pc:sldMk cId="3831905841" sldId="370"/>
            <ac:spMk id="21" creationId="{17C388CA-38A8-029C-99EE-888D504A125D}"/>
          </ac:spMkLst>
        </pc:spChg>
        <pc:picChg chg="del">
          <ac:chgData name="Peixiang Zhao" userId="7edc51de-0ae1-42c0-bae2-7f1679fa739e" providerId="ADAL" clId="{B3A2E4B9-72EA-453D-82D2-F1D537A69605}" dt="2024-08-12T14:20:22.093" v="197" actId="478"/>
          <ac:picMkLst>
            <pc:docMk/>
            <pc:sldMk cId="3831905841" sldId="370"/>
            <ac:picMk id="6" creationId="{3FEF1254-D312-35E3-78BB-19EA6D56BE19}"/>
          </ac:picMkLst>
        </pc:picChg>
        <pc:picChg chg="del">
          <ac:chgData name="Peixiang Zhao" userId="7edc51de-0ae1-42c0-bae2-7f1679fa739e" providerId="ADAL" clId="{B3A2E4B9-72EA-453D-82D2-F1D537A69605}" dt="2024-08-12T14:20:24.173" v="198" actId="478"/>
          <ac:picMkLst>
            <pc:docMk/>
            <pc:sldMk cId="3831905841" sldId="370"/>
            <ac:picMk id="8" creationId="{7ABEB60C-AD8F-D667-77FA-BB52CA08B8FA}"/>
          </ac:picMkLst>
        </pc:picChg>
        <pc:picChg chg="add mod">
          <ac:chgData name="Peixiang Zhao" userId="7edc51de-0ae1-42c0-bae2-7f1679fa739e" providerId="ADAL" clId="{B3A2E4B9-72EA-453D-82D2-F1D537A69605}" dt="2024-08-12T14:20:43.912" v="201" actId="1076"/>
          <ac:picMkLst>
            <pc:docMk/>
            <pc:sldMk cId="3831905841" sldId="370"/>
            <ac:picMk id="1026" creationId="{3B384E46-372C-4B22-18F0-2FB4F4F17E11}"/>
          </ac:picMkLst>
        </pc:picChg>
        <pc:cxnChg chg="del">
          <ac:chgData name="Peixiang Zhao" userId="7edc51de-0ae1-42c0-bae2-7f1679fa739e" providerId="ADAL" clId="{B3A2E4B9-72EA-453D-82D2-F1D537A69605}" dt="2024-08-12T14:20:22.093" v="197" actId="478"/>
          <ac:cxnSpMkLst>
            <pc:docMk/>
            <pc:sldMk cId="3831905841" sldId="370"/>
            <ac:cxnSpMk id="11" creationId="{B0F1A28C-F655-FEDD-EC67-3B474EEC38AF}"/>
          </ac:cxnSpMkLst>
        </pc:cxnChg>
        <pc:cxnChg chg="del">
          <ac:chgData name="Peixiang Zhao" userId="7edc51de-0ae1-42c0-bae2-7f1679fa739e" providerId="ADAL" clId="{B3A2E4B9-72EA-453D-82D2-F1D537A69605}" dt="2024-08-12T14:20:22.093" v="197" actId="478"/>
          <ac:cxnSpMkLst>
            <pc:docMk/>
            <pc:sldMk cId="3831905841" sldId="370"/>
            <ac:cxnSpMk id="12" creationId="{29A442C0-3F9C-D25C-D212-ABCEF7AB9A29}"/>
          </ac:cxnSpMkLst>
        </pc:cxnChg>
        <pc:cxnChg chg="del">
          <ac:chgData name="Peixiang Zhao" userId="7edc51de-0ae1-42c0-bae2-7f1679fa739e" providerId="ADAL" clId="{B3A2E4B9-72EA-453D-82D2-F1D537A69605}" dt="2024-08-12T14:20:22.093" v="197" actId="478"/>
          <ac:cxnSpMkLst>
            <pc:docMk/>
            <pc:sldMk cId="3831905841" sldId="370"/>
            <ac:cxnSpMk id="15" creationId="{454AE89F-E409-850B-277A-7F7B3C3838DF}"/>
          </ac:cxnSpMkLst>
        </pc:cxnChg>
        <pc:cxnChg chg="del">
          <ac:chgData name="Peixiang Zhao" userId="7edc51de-0ae1-42c0-bae2-7f1679fa739e" providerId="ADAL" clId="{B3A2E4B9-72EA-453D-82D2-F1D537A69605}" dt="2024-08-12T14:20:22.093" v="197" actId="478"/>
          <ac:cxnSpMkLst>
            <pc:docMk/>
            <pc:sldMk cId="3831905841" sldId="370"/>
            <ac:cxnSpMk id="18" creationId="{39597B71-53A8-6FF3-6190-C1E9ABDB8A1C}"/>
          </ac:cxnSpMkLst>
        </pc:cxnChg>
      </pc:sldChg>
      <pc:sldChg chg="addSp delSp modSp add mod">
        <pc:chgData name="Peixiang Zhao" userId="7edc51de-0ae1-42c0-bae2-7f1679fa739e" providerId="ADAL" clId="{B3A2E4B9-72EA-453D-82D2-F1D537A69605}" dt="2024-08-12T14:42:53.894" v="222" actId="1076"/>
        <pc:sldMkLst>
          <pc:docMk/>
          <pc:sldMk cId="656137173" sldId="371"/>
        </pc:sldMkLst>
        <pc:spChg chg="mod">
          <ac:chgData name="Peixiang Zhao" userId="7edc51de-0ae1-42c0-bae2-7f1679fa739e" providerId="ADAL" clId="{B3A2E4B9-72EA-453D-82D2-F1D537A69605}" dt="2024-08-12T14:42:05.196" v="218" actId="20577"/>
          <ac:spMkLst>
            <pc:docMk/>
            <pc:sldMk cId="656137173" sldId="371"/>
            <ac:spMk id="2" creationId="{43E86192-24A4-F1E9-8979-F9BD1CD5EAE2}"/>
          </ac:spMkLst>
        </pc:spChg>
        <pc:picChg chg="del">
          <ac:chgData name="Peixiang Zhao" userId="7edc51de-0ae1-42c0-bae2-7f1679fa739e" providerId="ADAL" clId="{B3A2E4B9-72EA-453D-82D2-F1D537A69605}" dt="2024-08-12T14:42:07.427" v="219" actId="478"/>
          <ac:picMkLst>
            <pc:docMk/>
            <pc:sldMk cId="656137173" sldId="371"/>
            <ac:picMk id="1026" creationId="{3B384E46-372C-4B22-18F0-2FB4F4F17E11}"/>
          </ac:picMkLst>
        </pc:picChg>
        <pc:picChg chg="add mod">
          <ac:chgData name="Peixiang Zhao" userId="7edc51de-0ae1-42c0-bae2-7f1679fa739e" providerId="ADAL" clId="{B3A2E4B9-72EA-453D-82D2-F1D537A69605}" dt="2024-08-12T14:42:53.894" v="222" actId="1076"/>
          <ac:picMkLst>
            <pc:docMk/>
            <pc:sldMk cId="656137173" sldId="371"/>
            <ac:picMk id="2050" creationId="{4B19A25B-96B0-5B55-E955-921430932A12}"/>
          </ac:picMkLst>
        </pc:picChg>
      </pc:sldChg>
      <pc:sldChg chg="addSp delSp modSp new mod">
        <pc:chgData name="Peixiang Zhao" userId="7edc51de-0ae1-42c0-bae2-7f1679fa739e" providerId="ADAL" clId="{B3A2E4B9-72EA-453D-82D2-F1D537A69605}" dt="2024-08-12T17:37:30.233" v="498" actId="14100"/>
        <pc:sldMkLst>
          <pc:docMk/>
          <pc:sldMk cId="1859102913" sldId="372"/>
        </pc:sldMkLst>
        <pc:spChg chg="mod">
          <ac:chgData name="Peixiang Zhao" userId="7edc51de-0ae1-42c0-bae2-7f1679fa739e" providerId="ADAL" clId="{B3A2E4B9-72EA-453D-82D2-F1D537A69605}" dt="2024-08-12T17:34:43.872" v="463" actId="20577"/>
          <ac:spMkLst>
            <pc:docMk/>
            <pc:sldMk cId="1859102913" sldId="372"/>
            <ac:spMk id="2" creationId="{BA13650C-7533-7B5F-3561-6DCCC22E237E}"/>
          </ac:spMkLst>
        </pc:spChg>
        <pc:spChg chg="del">
          <ac:chgData name="Peixiang Zhao" userId="7edc51de-0ae1-42c0-bae2-7f1679fa739e" providerId="ADAL" clId="{B3A2E4B9-72EA-453D-82D2-F1D537A69605}" dt="2024-08-12T17:35:28.944" v="464" actId="478"/>
          <ac:spMkLst>
            <pc:docMk/>
            <pc:sldMk cId="1859102913" sldId="372"/>
            <ac:spMk id="3" creationId="{B34F0AAA-6FF6-1474-EFC3-29A5C1D49535}"/>
          </ac:spMkLst>
        </pc:spChg>
        <pc:spChg chg="add mod">
          <ac:chgData name="Peixiang Zhao" userId="7edc51de-0ae1-42c0-bae2-7f1679fa739e" providerId="ADAL" clId="{B3A2E4B9-72EA-453D-82D2-F1D537A69605}" dt="2024-08-12T17:37:03.005" v="496" actId="122"/>
          <ac:spMkLst>
            <pc:docMk/>
            <pc:sldMk cId="1859102913" sldId="372"/>
            <ac:spMk id="7" creationId="{3FD2DFE1-F339-9EAD-E106-FAC9B89D55FA}"/>
          </ac:spMkLst>
        </pc:spChg>
        <pc:picChg chg="add mod">
          <ac:chgData name="Peixiang Zhao" userId="7edc51de-0ae1-42c0-bae2-7f1679fa739e" providerId="ADAL" clId="{B3A2E4B9-72EA-453D-82D2-F1D537A69605}" dt="2024-08-12T17:37:30.233" v="498" actId="14100"/>
          <ac:picMkLst>
            <pc:docMk/>
            <pc:sldMk cId="1859102913" sldId="372"/>
            <ac:picMk id="6" creationId="{10111683-B74B-BCEB-09DF-43921E8864E2}"/>
          </ac:picMkLst>
        </pc:picChg>
        <pc:picChg chg="add mod">
          <ac:chgData name="Peixiang Zhao" userId="7edc51de-0ae1-42c0-bae2-7f1679fa739e" providerId="ADAL" clId="{B3A2E4B9-72EA-453D-82D2-F1D537A69605}" dt="2024-08-12T17:36:18.817" v="469" actId="1076"/>
          <ac:picMkLst>
            <pc:docMk/>
            <pc:sldMk cId="1859102913" sldId="372"/>
            <ac:picMk id="3074" creationId="{D247730B-B801-E192-A43B-FB5CE24DC2FD}"/>
          </ac:picMkLst>
        </pc:picChg>
      </pc:sldChg>
      <pc:sldChg chg="addSp delSp modSp add mod">
        <pc:chgData name="Peixiang Zhao" userId="7edc51de-0ae1-42c0-bae2-7f1679fa739e" providerId="ADAL" clId="{B3A2E4B9-72EA-453D-82D2-F1D537A69605}" dt="2024-08-12T17:58:01.076" v="609" actId="22"/>
        <pc:sldMkLst>
          <pc:docMk/>
          <pc:sldMk cId="1613974486" sldId="373"/>
        </pc:sldMkLst>
        <pc:spChg chg="mod">
          <ac:chgData name="Peixiang Zhao" userId="7edc51de-0ae1-42c0-bae2-7f1679fa739e" providerId="ADAL" clId="{B3A2E4B9-72EA-453D-82D2-F1D537A69605}" dt="2024-08-12T17:47:14.608" v="568" actId="20577"/>
          <ac:spMkLst>
            <pc:docMk/>
            <pc:sldMk cId="1613974486" sldId="373"/>
            <ac:spMk id="2" creationId="{BF71397D-1759-122C-1973-33C37F4947F1}"/>
          </ac:spMkLst>
        </pc:spChg>
        <pc:spChg chg="mod">
          <ac:chgData name="Peixiang Zhao" userId="7edc51de-0ae1-42c0-bae2-7f1679fa739e" providerId="ADAL" clId="{B3A2E4B9-72EA-453D-82D2-F1D537A69605}" dt="2024-08-12T17:49:43.085" v="607" actId="12"/>
          <ac:spMkLst>
            <pc:docMk/>
            <pc:sldMk cId="1613974486" sldId="373"/>
            <ac:spMk id="3" creationId="{4A5A8B2E-3E21-4A61-156E-EF6FB4B5948F}"/>
          </ac:spMkLst>
        </pc:spChg>
        <pc:spChg chg="add del">
          <ac:chgData name="Peixiang Zhao" userId="7edc51de-0ae1-42c0-bae2-7f1679fa739e" providerId="ADAL" clId="{B3A2E4B9-72EA-453D-82D2-F1D537A69605}" dt="2024-08-12T17:58:01.076" v="609" actId="22"/>
          <ac:spMkLst>
            <pc:docMk/>
            <pc:sldMk cId="1613974486" sldId="373"/>
            <ac:spMk id="6" creationId="{3B3760F6-7276-C630-0318-21720D5D2A23}"/>
          </ac:spMkLst>
        </pc:spChg>
      </pc:sldChg>
      <pc:sldChg chg="addSp delSp modSp add mod modAnim">
        <pc:chgData name="Peixiang Zhao" userId="7edc51de-0ae1-42c0-bae2-7f1679fa739e" providerId="ADAL" clId="{B3A2E4B9-72EA-453D-82D2-F1D537A69605}" dt="2024-08-13T17:37:03.801" v="2941" actId="207"/>
        <pc:sldMkLst>
          <pc:docMk/>
          <pc:sldMk cId="498677075" sldId="374"/>
        </pc:sldMkLst>
        <pc:spChg chg="del">
          <ac:chgData name="Peixiang Zhao" userId="7edc51de-0ae1-42c0-bae2-7f1679fa739e" providerId="ADAL" clId="{B3A2E4B9-72EA-453D-82D2-F1D537A69605}" dt="2024-08-12T17:58:09.638" v="611" actId="478"/>
          <ac:spMkLst>
            <pc:docMk/>
            <pc:sldMk cId="498677075" sldId="374"/>
            <ac:spMk id="3" creationId="{4A5A8B2E-3E21-4A61-156E-EF6FB4B5948F}"/>
          </ac:spMkLst>
        </pc:spChg>
        <pc:spChg chg="add del mod">
          <ac:chgData name="Peixiang Zhao" userId="7edc51de-0ae1-42c0-bae2-7f1679fa739e" providerId="ADAL" clId="{B3A2E4B9-72EA-453D-82D2-F1D537A69605}" dt="2024-08-12T17:58:12.821" v="612" actId="478"/>
          <ac:spMkLst>
            <pc:docMk/>
            <pc:sldMk cId="498677075" sldId="374"/>
            <ac:spMk id="5" creationId="{E830205C-A58F-DCE2-9FEF-C84504F54EF6}"/>
          </ac:spMkLst>
        </pc:spChg>
        <pc:spChg chg="add mod">
          <ac:chgData name="Peixiang Zhao" userId="7edc51de-0ae1-42c0-bae2-7f1679fa739e" providerId="ADAL" clId="{B3A2E4B9-72EA-453D-82D2-F1D537A69605}" dt="2024-08-12T17:59:33.762" v="630" actId="113"/>
          <ac:spMkLst>
            <pc:docMk/>
            <pc:sldMk cId="498677075" sldId="374"/>
            <ac:spMk id="6" creationId="{F9DF0C6E-CEB8-9BDA-38DB-6CDF9D31A5AC}"/>
          </ac:spMkLst>
        </pc:spChg>
        <pc:spChg chg="add mod">
          <ac:chgData name="Peixiang Zhao" userId="7edc51de-0ae1-42c0-bae2-7f1679fa739e" providerId="ADAL" clId="{B3A2E4B9-72EA-453D-82D2-F1D537A69605}" dt="2024-08-12T17:58:36.862" v="616" actId="20577"/>
          <ac:spMkLst>
            <pc:docMk/>
            <pc:sldMk cId="498677075" sldId="374"/>
            <ac:spMk id="7" creationId="{C693D79B-B984-3E48-236C-5CDAC1A25A1F}"/>
          </ac:spMkLst>
        </pc:spChg>
        <pc:spChg chg="add 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8" creationId="{1BC84D90-295D-DDE7-4DBC-167F566E1B1E}"/>
          </ac:spMkLst>
        </pc:spChg>
        <pc:spChg chg="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10" creationId="{E72F1023-E931-9957-C08E-D39A0F208EB9}"/>
          </ac:spMkLst>
        </pc:spChg>
        <pc:spChg chg="mod">
          <ac:chgData name="Peixiang Zhao" userId="7edc51de-0ae1-42c0-bae2-7f1679fa739e" providerId="ADAL" clId="{B3A2E4B9-72EA-453D-82D2-F1D537A69605}" dt="2024-08-12T17:58:45.246" v="617" actId="20577"/>
          <ac:spMkLst>
            <pc:docMk/>
            <pc:sldMk cId="498677075" sldId="374"/>
            <ac:spMk id="11" creationId="{E24CC65F-BBE5-2FD4-5580-221351623CE4}"/>
          </ac:spMkLst>
        </pc:spChg>
        <pc:spChg chg="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12" creationId="{E05D4627-765C-4DE6-AB25-FD4D353E424A}"/>
          </ac:spMkLst>
        </pc:spChg>
        <pc:spChg chg="mod">
          <ac:chgData name="Peixiang Zhao" userId="7edc51de-0ae1-42c0-bae2-7f1679fa739e" providerId="ADAL" clId="{B3A2E4B9-72EA-453D-82D2-F1D537A69605}" dt="2024-08-12T17:59:28.960" v="629" actId="113"/>
          <ac:spMkLst>
            <pc:docMk/>
            <pc:sldMk cId="498677075" sldId="374"/>
            <ac:spMk id="14" creationId="{489C5730-23E5-5DD5-0A13-577F4D14EFFF}"/>
          </ac:spMkLst>
        </pc:spChg>
        <pc:spChg chg="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15" creationId="{B088F1B1-9D4A-4A0A-BB5F-123E305855C3}"/>
          </ac:spMkLst>
        </pc:spChg>
        <pc:spChg chg="mod">
          <ac:chgData name="Peixiang Zhao" userId="7edc51de-0ae1-42c0-bae2-7f1679fa739e" providerId="ADAL" clId="{B3A2E4B9-72EA-453D-82D2-F1D537A69605}" dt="2024-08-13T17:36:59" v="2940" actId="207"/>
          <ac:spMkLst>
            <pc:docMk/>
            <pc:sldMk cId="498677075" sldId="374"/>
            <ac:spMk id="16" creationId="{4621D120-9A2D-5D78-9C43-1D61F9891222}"/>
          </ac:spMkLst>
        </pc:spChg>
        <pc:spChg chg="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17" creationId="{DBF42F64-81AE-35E6-9F61-D7544146ED66}"/>
          </ac:spMkLst>
        </pc:spChg>
        <pc:spChg chg="mod">
          <ac:chgData name="Peixiang Zhao" userId="7edc51de-0ae1-42c0-bae2-7f1679fa739e" providerId="ADAL" clId="{B3A2E4B9-72EA-453D-82D2-F1D537A69605}" dt="2024-08-12T17:59:23.704" v="628" actId="113"/>
          <ac:spMkLst>
            <pc:docMk/>
            <pc:sldMk cId="498677075" sldId="374"/>
            <ac:spMk id="19" creationId="{FA42ED39-D31D-B08C-3C78-26949A419F55}"/>
          </ac:spMkLst>
        </pc:spChg>
        <pc:spChg chg="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20" creationId="{F7FDF0A9-82BF-ED50-2EB4-72EFDC432A5B}"/>
          </ac:spMkLst>
        </pc:spChg>
        <pc:spChg chg="mod">
          <ac:chgData name="Peixiang Zhao" userId="7edc51de-0ae1-42c0-bae2-7f1679fa739e" providerId="ADAL" clId="{B3A2E4B9-72EA-453D-82D2-F1D537A69605}" dt="2024-08-13T17:37:03.801" v="2941" actId="207"/>
          <ac:spMkLst>
            <pc:docMk/>
            <pc:sldMk cId="498677075" sldId="374"/>
            <ac:spMk id="21" creationId="{2F64F178-66EB-73BC-BADF-D248F1DC9317}"/>
          </ac:spMkLst>
        </pc:spChg>
        <pc:grpChg chg="add mod">
          <ac:chgData name="Peixiang Zhao" userId="7edc51de-0ae1-42c0-bae2-7f1679fa739e" providerId="ADAL" clId="{B3A2E4B9-72EA-453D-82D2-F1D537A69605}" dt="2024-08-12T17:58:20.774" v="613"/>
          <ac:grpSpMkLst>
            <pc:docMk/>
            <pc:sldMk cId="498677075" sldId="374"/>
            <ac:grpSpMk id="9" creationId="{48DCD29A-83D7-752C-C843-7E6ABB305FB9}"/>
          </ac:grpSpMkLst>
        </pc:grpChg>
        <pc:grpChg chg="add mod">
          <ac:chgData name="Peixiang Zhao" userId="7edc51de-0ae1-42c0-bae2-7f1679fa739e" providerId="ADAL" clId="{B3A2E4B9-72EA-453D-82D2-F1D537A69605}" dt="2024-08-12T17:58:20.774" v="613"/>
          <ac:grpSpMkLst>
            <pc:docMk/>
            <pc:sldMk cId="498677075" sldId="374"/>
            <ac:grpSpMk id="13" creationId="{8DD75093-BFA8-B582-EEBE-8FBF21841D11}"/>
          </ac:grpSpMkLst>
        </pc:grpChg>
        <pc:grpChg chg="add mod">
          <ac:chgData name="Peixiang Zhao" userId="7edc51de-0ae1-42c0-bae2-7f1679fa739e" providerId="ADAL" clId="{B3A2E4B9-72EA-453D-82D2-F1D537A69605}" dt="2024-08-12T17:58:20.774" v="613"/>
          <ac:grpSpMkLst>
            <pc:docMk/>
            <pc:sldMk cId="498677075" sldId="374"/>
            <ac:grpSpMk id="18" creationId="{B6C9A566-0094-7158-92A1-1594E291EC06}"/>
          </ac:grpSpMkLst>
        </pc:grpChg>
      </pc:sldChg>
      <pc:sldChg chg="addSp delSp modSp new mod">
        <pc:chgData name="Peixiang Zhao" userId="7edc51de-0ae1-42c0-bae2-7f1679fa739e" providerId="ADAL" clId="{B3A2E4B9-72EA-453D-82D2-F1D537A69605}" dt="2024-08-13T14:00:23.960" v="695" actId="22"/>
        <pc:sldMkLst>
          <pc:docMk/>
          <pc:sldMk cId="1908340656" sldId="375"/>
        </pc:sldMkLst>
        <pc:spChg chg="mod">
          <ac:chgData name="Peixiang Zhao" userId="7edc51de-0ae1-42c0-bae2-7f1679fa739e" providerId="ADAL" clId="{B3A2E4B9-72EA-453D-82D2-F1D537A69605}" dt="2024-08-13T13:50:00.621" v="655" actId="20577"/>
          <ac:spMkLst>
            <pc:docMk/>
            <pc:sldMk cId="1908340656" sldId="375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3:53:51.571" v="693" actId="114"/>
          <ac:spMkLst>
            <pc:docMk/>
            <pc:sldMk cId="1908340656" sldId="375"/>
            <ac:spMk id="3" creationId="{06E80322-FE25-E0D7-F875-5538DA5C231C}"/>
          </ac:spMkLst>
        </pc:spChg>
        <pc:spChg chg="add del">
          <ac:chgData name="Peixiang Zhao" userId="7edc51de-0ae1-42c0-bae2-7f1679fa739e" providerId="ADAL" clId="{B3A2E4B9-72EA-453D-82D2-F1D537A69605}" dt="2024-08-13T14:00:23.960" v="695" actId="22"/>
          <ac:spMkLst>
            <pc:docMk/>
            <pc:sldMk cId="1908340656" sldId="375"/>
            <ac:spMk id="6" creationId="{213284F8-3547-7C85-2395-3F88A5185DE8}"/>
          </ac:spMkLst>
        </pc:spChg>
      </pc:sldChg>
      <pc:sldChg chg="addSp delSp modSp add mod">
        <pc:chgData name="Peixiang Zhao" userId="7edc51de-0ae1-42c0-bae2-7f1679fa739e" providerId="ADAL" clId="{B3A2E4B9-72EA-453D-82D2-F1D537A69605}" dt="2024-08-13T14:27:13.031" v="890" actId="22"/>
        <pc:sldMkLst>
          <pc:docMk/>
          <pc:sldMk cId="1504253923" sldId="376"/>
        </pc:sldMkLst>
        <pc:spChg chg="mod">
          <ac:chgData name="Peixiang Zhao" userId="7edc51de-0ae1-42c0-bae2-7f1679fa739e" providerId="ADAL" clId="{B3A2E4B9-72EA-453D-82D2-F1D537A69605}" dt="2024-08-13T14:00:35.678" v="697" actId="6549"/>
          <ac:spMkLst>
            <pc:docMk/>
            <pc:sldMk cId="1504253923" sldId="376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4:25:48.571" v="888" actId="113"/>
          <ac:spMkLst>
            <pc:docMk/>
            <pc:sldMk cId="1504253923" sldId="376"/>
            <ac:spMk id="3" creationId="{06E80322-FE25-E0D7-F875-5538DA5C231C}"/>
          </ac:spMkLst>
        </pc:spChg>
        <pc:spChg chg="add del">
          <ac:chgData name="Peixiang Zhao" userId="7edc51de-0ae1-42c0-bae2-7f1679fa739e" providerId="ADAL" clId="{B3A2E4B9-72EA-453D-82D2-F1D537A69605}" dt="2024-08-13T14:27:13.031" v="890" actId="22"/>
          <ac:spMkLst>
            <pc:docMk/>
            <pc:sldMk cId="1504253923" sldId="376"/>
            <ac:spMk id="6" creationId="{65621E10-7EF0-99B5-70C3-D8B8A95938CA}"/>
          </ac:spMkLst>
        </pc:spChg>
      </pc:sldChg>
      <pc:sldChg chg="addSp delSp modSp add mod">
        <pc:chgData name="Peixiang Zhao" userId="7edc51de-0ae1-42c0-bae2-7f1679fa739e" providerId="ADAL" clId="{B3A2E4B9-72EA-453D-82D2-F1D537A69605}" dt="2024-08-13T14:57:36.989" v="947" actId="22"/>
        <pc:sldMkLst>
          <pc:docMk/>
          <pc:sldMk cId="2390417951" sldId="377"/>
        </pc:sldMkLst>
        <pc:spChg chg="mod">
          <ac:chgData name="Peixiang Zhao" userId="7edc51de-0ae1-42c0-bae2-7f1679fa739e" providerId="ADAL" clId="{B3A2E4B9-72EA-453D-82D2-F1D537A69605}" dt="2024-08-13T14:27:21.993" v="903" actId="20577"/>
          <ac:spMkLst>
            <pc:docMk/>
            <pc:sldMk cId="2390417951" sldId="377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4:31:20.329" v="945" actId="207"/>
          <ac:spMkLst>
            <pc:docMk/>
            <pc:sldMk cId="2390417951" sldId="377"/>
            <ac:spMk id="3" creationId="{06E80322-FE25-E0D7-F875-5538DA5C231C}"/>
          </ac:spMkLst>
        </pc:spChg>
        <pc:spChg chg="add del">
          <ac:chgData name="Peixiang Zhao" userId="7edc51de-0ae1-42c0-bae2-7f1679fa739e" providerId="ADAL" clId="{B3A2E4B9-72EA-453D-82D2-F1D537A69605}" dt="2024-08-13T14:57:36.989" v="947" actId="22"/>
          <ac:spMkLst>
            <pc:docMk/>
            <pc:sldMk cId="2390417951" sldId="377"/>
            <ac:spMk id="6" creationId="{DCC4103F-3946-4281-3190-E45CD794D00B}"/>
          </ac:spMkLst>
        </pc:spChg>
      </pc:sldChg>
      <pc:sldChg chg="modSp add mod">
        <pc:chgData name="Peixiang Zhao" userId="7edc51de-0ae1-42c0-bae2-7f1679fa739e" providerId="ADAL" clId="{B3A2E4B9-72EA-453D-82D2-F1D537A69605}" dt="2024-08-13T15:12:20.068" v="1829" actId="6549"/>
        <pc:sldMkLst>
          <pc:docMk/>
          <pc:sldMk cId="3798014017" sldId="378"/>
        </pc:sldMkLst>
        <pc:spChg chg="mod">
          <ac:chgData name="Peixiang Zhao" userId="7edc51de-0ae1-42c0-bae2-7f1679fa739e" providerId="ADAL" clId="{B3A2E4B9-72EA-453D-82D2-F1D537A69605}" dt="2024-08-13T15:12:20.068" v="1829" actId="6549"/>
          <ac:spMkLst>
            <pc:docMk/>
            <pc:sldMk cId="3798014017" sldId="378"/>
            <ac:spMk id="3" creationId="{06E80322-FE25-E0D7-F875-5538DA5C231C}"/>
          </ac:spMkLst>
        </pc:spChg>
      </pc:sldChg>
      <pc:sldChg chg="modSp add mod">
        <pc:chgData name="Peixiang Zhao" userId="7edc51de-0ae1-42c0-bae2-7f1679fa739e" providerId="ADAL" clId="{B3A2E4B9-72EA-453D-82D2-F1D537A69605}" dt="2024-08-13T15:08:14.310" v="1784" actId="6549"/>
        <pc:sldMkLst>
          <pc:docMk/>
          <pc:sldMk cId="2152639463" sldId="379"/>
        </pc:sldMkLst>
        <pc:spChg chg="mod">
          <ac:chgData name="Peixiang Zhao" userId="7edc51de-0ae1-42c0-bae2-7f1679fa739e" providerId="ADAL" clId="{B3A2E4B9-72EA-453D-82D2-F1D537A69605}" dt="2024-08-13T15:08:14.310" v="1784" actId="6549"/>
          <ac:spMkLst>
            <pc:docMk/>
            <pc:sldMk cId="2152639463" sldId="379"/>
            <ac:spMk id="3" creationId="{06E80322-FE25-E0D7-F875-5538DA5C231C}"/>
          </ac:spMkLst>
        </pc:spChg>
      </pc:sldChg>
      <pc:sldChg chg="modSp add mod">
        <pc:chgData name="Peixiang Zhao" userId="7edc51de-0ae1-42c0-bae2-7f1679fa739e" providerId="ADAL" clId="{B3A2E4B9-72EA-453D-82D2-F1D537A69605}" dt="2024-08-13T15:19:18.311" v="2017" actId="20577"/>
        <pc:sldMkLst>
          <pc:docMk/>
          <pc:sldMk cId="2281122560" sldId="380"/>
        </pc:sldMkLst>
        <pc:spChg chg="mod">
          <ac:chgData name="Peixiang Zhao" userId="7edc51de-0ae1-42c0-bae2-7f1679fa739e" providerId="ADAL" clId="{B3A2E4B9-72EA-453D-82D2-F1D537A69605}" dt="2024-08-13T15:13:46.092" v="1834" actId="20577"/>
          <ac:spMkLst>
            <pc:docMk/>
            <pc:sldMk cId="2281122560" sldId="380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5:19:18.311" v="2017" actId="20577"/>
          <ac:spMkLst>
            <pc:docMk/>
            <pc:sldMk cId="2281122560" sldId="380"/>
            <ac:spMk id="3" creationId="{06E80322-FE25-E0D7-F875-5538DA5C231C}"/>
          </ac:spMkLst>
        </pc:spChg>
      </pc:sldChg>
      <pc:sldChg chg="addSp modSp add mod">
        <pc:chgData name="Peixiang Zhao" userId="7edc51de-0ae1-42c0-bae2-7f1679fa739e" providerId="ADAL" clId="{B3A2E4B9-72EA-453D-82D2-F1D537A69605}" dt="2024-08-13T17:08:36.957" v="2275"/>
        <pc:sldMkLst>
          <pc:docMk/>
          <pc:sldMk cId="1658212467" sldId="381"/>
        </pc:sldMkLst>
        <pc:spChg chg="mod">
          <ac:chgData name="Peixiang Zhao" userId="7edc51de-0ae1-42c0-bae2-7f1679fa739e" providerId="ADAL" clId="{B3A2E4B9-72EA-453D-82D2-F1D537A69605}" dt="2024-08-13T17:04:17.510" v="2036" actId="20577"/>
          <ac:spMkLst>
            <pc:docMk/>
            <pc:sldMk cId="1658212467" sldId="381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7:06:32.920" v="2211" actId="113"/>
          <ac:spMkLst>
            <pc:docMk/>
            <pc:sldMk cId="1658212467" sldId="381"/>
            <ac:spMk id="3" creationId="{06E80322-FE25-E0D7-F875-5538DA5C231C}"/>
          </ac:spMkLst>
        </pc:spChg>
        <pc:spChg chg="add mod">
          <ac:chgData name="Peixiang Zhao" userId="7edc51de-0ae1-42c0-bae2-7f1679fa739e" providerId="ADAL" clId="{B3A2E4B9-72EA-453D-82D2-F1D537A69605}" dt="2024-08-13T17:06:54.302" v="2266" actId="1037"/>
          <ac:spMkLst>
            <pc:docMk/>
            <pc:sldMk cId="1658212467" sldId="381"/>
            <ac:spMk id="5" creationId="{8569E428-6333-BD59-89D2-B77AD43D9D05}"/>
          </ac:spMkLst>
        </pc:spChg>
        <pc:spChg chg="add mod">
          <ac:chgData name="Peixiang Zhao" userId="7edc51de-0ae1-42c0-bae2-7f1679fa739e" providerId="ADAL" clId="{B3A2E4B9-72EA-453D-82D2-F1D537A69605}" dt="2024-08-13T17:07:09.265" v="2271" actId="1076"/>
          <ac:spMkLst>
            <pc:docMk/>
            <pc:sldMk cId="1658212467" sldId="381"/>
            <ac:spMk id="6" creationId="{8C52ED10-9C4E-26A1-D633-F5CFA86AD316}"/>
          </ac:spMkLst>
        </pc:spChg>
        <pc:spChg chg="add mod">
          <ac:chgData name="Peixiang Zhao" userId="7edc51de-0ae1-42c0-bae2-7f1679fa739e" providerId="ADAL" clId="{B3A2E4B9-72EA-453D-82D2-F1D537A69605}" dt="2024-08-13T17:06:54.302" v="2266" actId="1037"/>
          <ac:spMkLst>
            <pc:docMk/>
            <pc:sldMk cId="1658212467" sldId="381"/>
            <ac:spMk id="7" creationId="{934C4611-E342-B579-3B9F-B7875B9FC454}"/>
          </ac:spMkLst>
        </pc:spChg>
        <pc:spChg chg="mod">
          <ac:chgData name="Peixiang Zhao" userId="7edc51de-0ae1-42c0-bae2-7f1679fa739e" providerId="ADAL" clId="{B3A2E4B9-72EA-453D-82D2-F1D537A69605}" dt="2024-08-13T17:06:46.190" v="2212"/>
          <ac:spMkLst>
            <pc:docMk/>
            <pc:sldMk cId="1658212467" sldId="381"/>
            <ac:spMk id="9" creationId="{D4681364-1813-6BE5-2183-9871DC23F0D1}"/>
          </ac:spMkLst>
        </pc:spChg>
        <pc:spChg chg="mod">
          <ac:chgData name="Peixiang Zhao" userId="7edc51de-0ae1-42c0-bae2-7f1679fa739e" providerId="ADAL" clId="{B3A2E4B9-72EA-453D-82D2-F1D537A69605}" dt="2024-08-13T17:07:20.910" v="2272" actId="20577"/>
          <ac:spMkLst>
            <pc:docMk/>
            <pc:sldMk cId="1658212467" sldId="381"/>
            <ac:spMk id="10" creationId="{F3D5AEC8-2FBE-2308-1E7A-0428E232DDA8}"/>
          </ac:spMkLst>
        </pc:spChg>
        <pc:spChg chg="mod">
          <ac:chgData name="Peixiang Zhao" userId="7edc51de-0ae1-42c0-bae2-7f1679fa739e" providerId="ADAL" clId="{B3A2E4B9-72EA-453D-82D2-F1D537A69605}" dt="2024-08-13T17:06:46.190" v="2212"/>
          <ac:spMkLst>
            <pc:docMk/>
            <pc:sldMk cId="1658212467" sldId="381"/>
            <ac:spMk id="11" creationId="{7E8D26DD-AA9F-B430-63C4-A077DE14F0ED}"/>
          </ac:spMkLst>
        </pc:spChg>
        <pc:spChg chg="mod">
          <ac:chgData name="Peixiang Zhao" userId="7edc51de-0ae1-42c0-bae2-7f1679fa739e" providerId="ADAL" clId="{B3A2E4B9-72EA-453D-82D2-F1D537A69605}" dt="2024-08-13T17:07:48.951" v="2274" actId="6549"/>
          <ac:spMkLst>
            <pc:docMk/>
            <pc:sldMk cId="1658212467" sldId="381"/>
            <ac:spMk id="13" creationId="{2BD07FC3-3EB5-D2BC-667F-C6FC13BDBDF1}"/>
          </ac:spMkLst>
        </pc:spChg>
        <pc:spChg chg="mod">
          <ac:chgData name="Peixiang Zhao" userId="7edc51de-0ae1-42c0-bae2-7f1679fa739e" providerId="ADAL" clId="{B3A2E4B9-72EA-453D-82D2-F1D537A69605}" dt="2024-08-13T17:06:46.190" v="2212"/>
          <ac:spMkLst>
            <pc:docMk/>
            <pc:sldMk cId="1658212467" sldId="381"/>
            <ac:spMk id="14" creationId="{4293CFD3-13A6-71F3-47DA-0FE8A9C1789D}"/>
          </ac:spMkLst>
        </pc:spChg>
        <pc:spChg chg="mod">
          <ac:chgData name="Peixiang Zhao" userId="7edc51de-0ae1-42c0-bae2-7f1679fa739e" providerId="ADAL" clId="{B3A2E4B9-72EA-453D-82D2-F1D537A69605}" dt="2024-08-13T17:07:28.500" v="2273" actId="207"/>
          <ac:spMkLst>
            <pc:docMk/>
            <pc:sldMk cId="1658212467" sldId="381"/>
            <ac:spMk id="15" creationId="{45028AB8-308C-630C-6569-C6158DA79FC3}"/>
          </ac:spMkLst>
        </pc:spChg>
        <pc:spChg chg="mod">
          <ac:chgData name="Peixiang Zhao" userId="7edc51de-0ae1-42c0-bae2-7f1679fa739e" providerId="ADAL" clId="{B3A2E4B9-72EA-453D-82D2-F1D537A69605}" dt="2024-08-13T17:06:46.190" v="2212"/>
          <ac:spMkLst>
            <pc:docMk/>
            <pc:sldMk cId="1658212467" sldId="381"/>
            <ac:spMk id="16" creationId="{3A2A5D5A-28D9-EB52-94AD-707E98DF388A}"/>
          </ac:spMkLst>
        </pc:spChg>
        <pc:spChg chg="add 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17" creationId="{E3A4888E-1CE4-86BE-F02B-3A0FBD0A3B76}"/>
          </ac:spMkLst>
        </pc:spChg>
        <pc:spChg chg="add 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18" creationId="{345B2250-0944-7C41-26B1-D8A9B1FB567E}"/>
          </ac:spMkLst>
        </pc:spChg>
        <pc:spChg chg="add 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19" creationId="{1CA28521-5D9C-67AE-8843-86857DD2CC98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1" creationId="{39B2EF40-623A-5C42-A7FB-457F99D9538A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2" creationId="{9C9AACAD-F8F5-AA1C-9115-E82E3BC96258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3" creationId="{49F7EEA4-1741-D566-3851-FC8D9A4F733D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5" creationId="{EA838795-B037-D481-21BA-674E3E7A60CE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6" creationId="{3B049968-11B6-56DF-C812-EF5676E4103D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7" creationId="{CE4609A6-1B54-FCCA-B8D5-38A553AF5625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8" creationId="{F0F64B44-4731-D57E-8F5F-D3F473119545}"/>
          </ac:spMkLst>
        </pc:spChg>
        <pc:grpChg chg="add mod">
          <ac:chgData name="Peixiang Zhao" userId="7edc51de-0ae1-42c0-bae2-7f1679fa739e" providerId="ADAL" clId="{B3A2E4B9-72EA-453D-82D2-F1D537A69605}" dt="2024-08-13T17:06:54.302" v="2266" actId="1037"/>
          <ac:grpSpMkLst>
            <pc:docMk/>
            <pc:sldMk cId="1658212467" sldId="381"/>
            <ac:grpSpMk id="8" creationId="{105EB598-1868-F09E-3F93-3CB20A998068}"/>
          </ac:grpSpMkLst>
        </pc:grpChg>
        <pc:grpChg chg="add mod">
          <ac:chgData name="Peixiang Zhao" userId="7edc51de-0ae1-42c0-bae2-7f1679fa739e" providerId="ADAL" clId="{B3A2E4B9-72EA-453D-82D2-F1D537A69605}" dt="2024-08-13T17:06:54.302" v="2266" actId="1037"/>
          <ac:grpSpMkLst>
            <pc:docMk/>
            <pc:sldMk cId="1658212467" sldId="381"/>
            <ac:grpSpMk id="12" creationId="{D6679A3C-3DA2-4DAE-751F-188B7E5EB6C7}"/>
          </ac:grpSpMkLst>
        </pc:grpChg>
        <pc:grpChg chg="add mod">
          <ac:chgData name="Peixiang Zhao" userId="7edc51de-0ae1-42c0-bae2-7f1679fa739e" providerId="ADAL" clId="{B3A2E4B9-72EA-453D-82D2-F1D537A69605}" dt="2024-08-13T17:08:36.957" v="2275"/>
          <ac:grpSpMkLst>
            <pc:docMk/>
            <pc:sldMk cId="1658212467" sldId="381"/>
            <ac:grpSpMk id="20" creationId="{2D62B664-BF67-CB20-E6A3-A424B3914FB5}"/>
          </ac:grpSpMkLst>
        </pc:grpChg>
        <pc:grpChg chg="add mod">
          <ac:chgData name="Peixiang Zhao" userId="7edc51de-0ae1-42c0-bae2-7f1679fa739e" providerId="ADAL" clId="{B3A2E4B9-72EA-453D-82D2-F1D537A69605}" dt="2024-08-13T17:08:36.957" v="2275"/>
          <ac:grpSpMkLst>
            <pc:docMk/>
            <pc:sldMk cId="1658212467" sldId="381"/>
            <ac:grpSpMk id="24" creationId="{26E70205-487B-48B5-A269-C3E482AD9D46}"/>
          </ac:grpSpMkLst>
        </pc:grpChg>
      </pc:sldChg>
      <pc:sldChg chg="addSp delSp modSp add mod modAnim">
        <pc:chgData name="Peixiang Zhao" userId="7edc51de-0ae1-42c0-bae2-7f1679fa739e" providerId="ADAL" clId="{B3A2E4B9-72EA-453D-82D2-F1D537A69605}" dt="2024-08-15T13:50:07.877" v="3659" actId="1037"/>
        <pc:sldMkLst>
          <pc:docMk/>
          <pc:sldMk cId="2819030036" sldId="382"/>
        </pc:sldMkLst>
        <pc:spChg chg="mod">
          <ac:chgData name="Peixiang Zhao" userId="7edc51de-0ae1-42c0-bae2-7f1679fa739e" providerId="ADAL" clId="{B3A2E4B9-72EA-453D-82D2-F1D537A69605}" dt="2024-08-13T17:08:47.264" v="2277" actId="6549"/>
          <ac:spMkLst>
            <pc:docMk/>
            <pc:sldMk cId="2819030036" sldId="382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7:15:28.198" v="2428" actId="6549"/>
          <ac:spMkLst>
            <pc:docMk/>
            <pc:sldMk cId="2819030036" sldId="382"/>
            <ac:spMk id="3" creationId="{06E80322-FE25-E0D7-F875-5538DA5C231C}"/>
          </ac:spMkLst>
        </pc:spChg>
        <pc:spChg chg="del">
          <ac:chgData name="Peixiang Zhao" userId="7edc51de-0ae1-42c0-bae2-7f1679fa739e" providerId="ADAL" clId="{B3A2E4B9-72EA-453D-82D2-F1D537A69605}" dt="2024-08-13T17:09:09.319" v="2278" actId="478"/>
          <ac:spMkLst>
            <pc:docMk/>
            <pc:sldMk cId="2819030036" sldId="382"/>
            <ac:spMk id="5" creationId="{8569E428-6333-BD59-89D2-B77AD43D9D05}"/>
          </ac:spMkLst>
        </pc:spChg>
        <pc:spChg chg="del">
          <ac:chgData name="Peixiang Zhao" userId="7edc51de-0ae1-42c0-bae2-7f1679fa739e" providerId="ADAL" clId="{B3A2E4B9-72EA-453D-82D2-F1D537A69605}" dt="2024-08-13T17:09:09.319" v="2278" actId="478"/>
          <ac:spMkLst>
            <pc:docMk/>
            <pc:sldMk cId="2819030036" sldId="382"/>
            <ac:spMk id="6" creationId="{8C52ED10-9C4E-26A1-D633-F5CFA86AD316}"/>
          </ac:spMkLst>
        </pc:spChg>
        <pc:spChg chg="del">
          <ac:chgData name="Peixiang Zhao" userId="7edc51de-0ae1-42c0-bae2-7f1679fa739e" providerId="ADAL" clId="{B3A2E4B9-72EA-453D-82D2-F1D537A69605}" dt="2024-08-13T17:09:09.319" v="2278" actId="478"/>
          <ac:spMkLst>
            <pc:docMk/>
            <pc:sldMk cId="2819030036" sldId="382"/>
            <ac:spMk id="7" creationId="{934C4611-E342-B579-3B9F-B7875B9FC45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18" creationId="{AC0419AB-AFC6-601C-5FD0-0A28C2ADAC4E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19" creationId="{29341D2E-984B-9D7B-15FB-7418A925B223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0" creationId="{88065FF1-7022-4E4C-AD2B-42AA66DBCD5B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1" creationId="{9CB72FD4-97EB-10FD-1412-71969E8B7CA0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2" creationId="{E6EAF40B-0154-F76C-4495-DE1116375703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3" creationId="{FEE2618E-7F2B-5BB7-8EA8-2DB775E17989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4" creationId="{C69A2505-28F1-8ED8-ECE0-2B8DE443EA9B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5" creationId="{30BE90BA-96E0-3FBA-0B28-FBEF6C0E421A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6" creationId="{A5C9F110-66B5-4EE8-F454-A2976FCBD70B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7" creationId="{DC7F69A5-32C3-B3D7-C3A6-4384039D4AE6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8" creationId="{12C96487-4008-97E3-A329-7847F45D31FA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9" creationId="{BAC14512-010A-E51E-76B4-8D41B02BF655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0" creationId="{927B9F95-7188-FC08-7F29-568AB2759C4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1" creationId="{AF41861C-58B4-FA47-300A-25A4580EF240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2" creationId="{60318C6B-FC11-A6B5-0C63-496D21A5AB85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3" creationId="{6B0C4F54-0353-76FB-04C7-DD236AF14A4A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4" creationId="{26771FBB-0B35-AA7C-1318-5B380823C5C8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5" creationId="{FC500034-CF67-C087-86B9-73C03EBCFB3D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6" creationId="{101E2C61-CCAB-5ABF-916C-5EAC8CD813E3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7" creationId="{01609740-3738-03BA-4054-471A7230CF27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8" creationId="{40D408C2-8AE6-4DE8-303D-50202931309C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9" creationId="{501B2A0E-0058-826C-AEBC-B3B42463FD55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0" creationId="{3A2F3050-E01F-FB7F-F985-82E0F4A38A02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1" creationId="{B832FD70-B256-2F15-E4CE-6D65FE9857D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2" creationId="{D3FB2C55-6980-FABD-6E3C-8FC9E64C83AA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3" creationId="{B267C70A-5B7D-6633-CE6A-306AE4E558CA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4" creationId="{7A188A85-EBFF-FA1E-27F3-F9BC3DC9C116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5" creationId="{0849AE7A-8DEE-EA44-9B43-A45710CD20BB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6" creationId="{02EC2D5C-0B00-6218-C470-DD344016098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7" creationId="{920A9E02-9115-31C7-76E2-92FA141F1FBB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8" creationId="{C98F2123-8CA0-41DB-829A-5EEE39B713A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9" creationId="{1B85A154-A176-86F7-1A86-592D5F46512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0" creationId="{A6095CF0-2113-F534-148D-43186C570546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1" creationId="{941CCEDC-0B95-A43D-C483-830307E179D1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2" creationId="{844C565F-843E-22D8-9272-8B5F41666D4F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3" creationId="{29FC22DE-1A6A-3E55-AE66-F852A2A86FF7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4" creationId="{CB422442-8A8A-8CA9-DB35-C1D3591D7460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5" creationId="{D73474B6-AFCA-4A49-30EA-D70708A6AFD9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6" creationId="{7D8AECEB-B4B9-CFB8-2A4F-4E2F0D5AF6FF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7" creationId="{6C674E8B-BDD0-0D2A-6C0C-EFBC35105346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8" creationId="{A109E877-BFE6-DA76-D2F0-7E501D2C71BC}"/>
          </ac:spMkLst>
        </pc:spChg>
        <pc:spChg chg="add mod">
          <ac:chgData name="Peixiang Zhao" userId="7edc51de-0ae1-42c0-bae2-7f1679fa739e" providerId="ADAL" clId="{B3A2E4B9-72EA-453D-82D2-F1D537A69605}" dt="2024-08-15T13:50:07.877" v="3659" actId="1037"/>
          <ac:spMkLst>
            <pc:docMk/>
            <pc:sldMk cId="2819030036" sldId="382"/>
            <ac:spMk id="59" creationId="{C1599B9A-0D32-5526-78AE-4E6AAA9C6954}"/>
          </ac:spMkLst>
        </pc:spChg>
        <pc:spChg chg="add mod">
          <ac:chgData name="Peixiang Zhao" userId="7edc51de-0ae1-42c0-bae2-7f1679fa739e" providerId="ADAL" clId="{B3A2E4B9-72EA-453D-82D2-F1D537A69605}" dt="2024-08-13T17:12:53.970" v="2383" actId="113"/>
          <ac:spMkLst>
            <pc:docMk/>
            <pc:sldMk cId="2819030036" sldId="382"/>
            <ac:spMk id="60" creationId="{2B859450-DD55-BE71-42DB-0F3A9D36A507}"/>
          </ac:spMkLst>
        </pc:spChg>
        <pc:grpChg chg="del">
          <ac:chgData name="Peixiang Zhao" userId="7edc51de-0ae1-42c0-bae2-7f1679fa739e" providerId="ADAL" clId="{B3A2E4B9-72EA-453D-82D2-F1D537A69605}" dt="2024-08-13T17:09:09.319" v="2278" actId="478"/>
          <ac:grpSpMkLst>
            <pc:docMk/>
            <pc:sldMk cId="2819030036" sldId="382"/>
            <ac:grpSpMk id="8" creationId="{105EB598-1868-F09E-3F93-3CB20A998068}"/>
          </ac:grpSpMkLst>
        </pc:grpChg>
        <pc:grpChg chg="del">
          <ac:chgData name="Peixiang Zhao" userId="7edc51de-0ae1-42c0-bae2-7f1679fa739e" providerId="ADAL" clId="{B3A2E4B9-72EA-453D-82D2-F1D537A69605}" dt="2024-08-13T17:09:09.319" v="2278" actId="478"/>
          <ac:grpSpMkLst>
            <pc:docMk/>
            <pc:sldMk cId="2819030036" sldId="382"/>
            <ac:grpSpMk id="12" creationId="{D6679A3C-3DA2-4DAE-751F-188B7E5EB6C7}"/>
          </ac:grpSpMkLst>
        </pc:grpChg>
        <pc:grpChg chg="add mod">
          <ac:chgData name="Peixiang Zhao" userId="7edc51de-0ae1-42c0-bae2-7f1679fa739e" providerId="ADAL" clId="{B3A2E4B9-72EA-453D-82D2-F1D537A69605}" dt="2024-08-15T13:50:03.317" v="3654" actId="14100"/>
          <ac:grpSpMkLst>
            <pc:docMk/>
            <pc:sldMk cId="2819030036" sldId="382"/>
            <ac:grpSpMk id="17" creationId="{C5CBE563-789E-3469-11DA-B22CF23E3879}"/>
          </ac:grpSpMkLst>
        </pc:grpChg>
      </pc:sldChg>
      <pc:sldChg chg="add del">
        <pc:chgData name="Peixiang Zhao" userId="7edc51de-0ae1-42c0-bae2-7f1679fa739e" providerId="ADAL" clId="{B3A2E4B9-72EA-453D-82D2-F1D537A69605}" dt="2024-08-13T17:24:07.371" v="2431" actId="47"/>
        <pc:sldMkLst>
          <pc:docMk/>
          <pc:sldMk cId="1000886869" sldId="383"/>
        </pc:sldMkLst>
      </pc:sldChg>
      <pc:sldChg chg="addSp modSp add mod">
        <pc:chgData name="Peixiang Zhao" userId="7edc51de-0ae1-42c0-bae2-7f1679fa739e" providerId="ADAL" clId="{B3A2E4B9-72EA-453D-82D2-F1D537A69605}" dt="2024-08-13T17:36:19.993" v="2939" actId="1076"/>
        <pc:sldMkLst>
          <pc:docMk/>
          <pc:sldMk cId="4027837686" sldId="383"/>
        </pc:sldMkLst>
        <pc:spChg chg="mod">
          <ac:chgData name="Peixiang Zhao" userId="7edc51de-0ae1-42c0-bae2-7f1679fa739e" providerId="ADAL" clId="{B3A2E4B9-72EA-453D-82D2-F1D537A69605}" dt="2024-08-13T17:24:21.436" v="2442" actId="20577"/>
          <ac:spMkLst>
            <pc:docMk/>
            <pc:sldMk cId="4027837686" sldId="383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7:30:53.820" v="2843" actId="207"/>
          <ac:spMkLst>
            <pc:docMk/>
            <pc:sldMk cId="4027837686" sldId="383"/>
            <ac:spMk id="3" creationId="{06E80322-FE25-E0D7-F875-5538DA5C231C}"/>
          </ac:spMkLst>
        </pc:spChg>
        <pc:spChg chg="add mod">
          <ac:chgData name="Peixiang Zhao" userId="7edc51de-0ae1-42c0-bae2-7f1679fa739e" providerId="ADAL" clId="{B3A2E4B9-72EA-453D-82D2-F1D537A69605}" dt="2024-08-13T17:36:19.993" v="2939" actId="1076"/>
          <ac:spMkLst>
            <pc:docMk/>
            <pc:sldMk cId="4027837686" sldId="383"/>
            <ac:spMk id="6" creationId="{529EB1FE-7418-0C2D-A509-55F397CA67C4}"/>
          </ac:spMkLst>
        </pc:spChg>
        <pc:spChg chg="add mod">
          <ac:chgData name="Peixiang Zhao" userId="7edc51de-0ae1-42c0-bae2-7f1679fa739e" providerId="ADAL" clId="{B3A2E4B9-72EA-453D-82D2-F1D537A69605}" dt="2024-08-13T17:36:19.993" v="2939" actId="1076"/>
          <ac:spMkLst>
            <pc:docMk/>
            <pc:sldMk cId="4027837686" sldId="383"/>
            <ac:spMk id="7" creationId="{2EDBBE2B-B617-6314-26F3-8EDD22F865FF}"/>
          </ac:spMkLst>
        </pc:spChg>
        <pc:graphicFrameChg chg="add mod modGraphic">
          <ac:chgData name="Peixiang Zhao" userId="7edc51de-0ae1-42c0-bae2-7f1679fa739e" providerId="ADAL" clId="{B3A2E4B9-72EA-453D-82D2-F1D537A69605}" dt="2024-08-13T17:36:19.993" v="2939" actId="1076"/>
          <ac:graphicFrameMkLst>
            <pc:docMk/>
            <pc:sldMk cId="4027837686" sldId="383"/>
            <ac:graphicFrameMk id="5" creationId="{F6FD3A33-5E6B-B1EE-19E6-C7D33CDB61C4}"/>
          </ac:graphicFrameMkLst>
        </pc:graphicFrameChg>
      </pc:sldChg>
      <pc:sldChg chg="addSp modSp add mod modAnim">
        <pc:chgData name="Peixiang Zhao" userId="7edc51de-0ae1-42c0-bae2-7f1679fa739e" providerId="ADAL" clId="{B3A2E4B9-72EA-453D-82D2-F1D537A69605}" dt="2024-08-13T17:54:38.140" v="3166" actId="948"/>
        <pc:sldMkLst>
          <pc:docMk/>
          <pc:sldMk cId="1960576488" sldId="384"/>
        </pc:sldMkLst>
        <pc:spChg chg="mod">
          <ac:chgData name="Peixiang Zhao" userId="7edc51de-0ae1-42c0-bae2-7f1679fa739e" providerId="ADAL" clId="{B3A2E4B9-72EA-453D-82D2-F1D537A69605}" dt="2024-08-13T17:43:06.731" v="2978" actId="20577"/>
          <ac:spMkLst>
            <pc:docMk/>
            <pc:sldMk cId="1960576488" sldId="384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7:54:38.140" v="3166" actId="948"/>
          <ac:spMkLst>
            <pc:docMk/>
            <pc:sldMk cId="1960576488" sldId="384"/>
            <ac:spMk id="3" creationId="{06E80322-FE25-E0D7-F875-5538DA5C231C}"/>
          </ac:spMkLst>
        </pc:spChg>
        <pc:spChg chg="add mod">
          <ac:chgData name="Peixiang Zhao" userId="7edc51de-0ae1-42c0-bae2-7f1679fa739e" providerId="ADAL" clId="{B3A2E4B9-72EA-453D-82D2-F1D537A69605}" dt="2024-08-13T17:49:32.273" v="3136"/>
          <ac:spMkLst>
            <pc:docMk/>
            <pc:sldMk cId="1960576488" sldId="384"/>
            <ac:spMk id="5" creationId="{68AF885A-D265-282D-FEF1-3752841D1CC0}"/>
          </ac:spMkLst>
        </pc:spChg>
        <pc:spChg chg="add mod ord">
          <ac:chgData name="Peixiang Zhao" userId="7edc51de-0ae1-42c0-bae2-7f1679fa739e" providerId="ADAL" clId="{B3A2E4B9-72EA-453D-82D2-F1D537A69605}" dt="2024-08-13T17:52:45.480" v="3157" actId="167"/>
          <ac:spMkLst>
            <pc:docMk/>
            <pc:sldMk cId="1960576488" sldId="384"/>
            <ac:spMk id="6" creationId="{CF06C628-28DD-96ED-B5B6-E17811D46E85}"/>
          </ac:spMkLst>
        </pc:spChg>
      </pc:sldChg>
      <pc:sldChg chg="addSp modSp new mod">
        <pc:chgData name="Peixiang Zhao" userId="7edc51de-0ae1-42c0-bae2-7f1679fa739e" providerId="ADAL" clId="{B3A2E4B9-72EA-453D-82D2-F1D537A69605}" dt="2024-08-15T13:49:45.398" v="3653" actId="207"/>
        <pc:sldMkLst>
          <pc:docMk/>
          <pc:sldMk cId="1833393721" sldId="385"/>
        </pc:sldMkLst>
        <pc:spChg chg="mod">
          <ac:chgData name="Peixiang Zhao" userId="7edc51de-0ae1-42c0-bae2-7f1679fa739e" providerId="ADAL" clId="{B3A2E4B9-72EA-453D-82D2-F1D537A69605}" dt="2024-08-14T14:59:36.182" v="3185" actId="20577"/>
          <ac:spMkLst>
            <pc:docMk/>
            <pc:sldMk cId="1833393721" sldId="385"/>
            <ac:spMk id="2" creationId="{05EBBA4E-982E-17D1-AD41-DD76CB91BD46}"/>
          </ac:spMkLst>
        </pc:spChg>
        <pc:spChg chg="mod">
          <ac:chgData name="Peixiang Zhao" userId="7edc51de-0ae1-42c0-bae2-7f1679fa739e" providerId="ADAL" clId="{B3A2E4B9-72EA-453D-82D2-F1D537A69605}" dt="2024-08-14T15:02:09.011" v="3280" actId="14100"/>
          <ac:spMkLst>
            <pc:docMk/>
            <pc:sldMk cId="1833393721" sldId="385"/>
            <ac:spMk id="3" creationId="{11962E23-3ACA-1287-81DE-99453ED7CA36}"/>
          </ac:spMkLst>
        </pc:spChg>
        <pc:spChg chg="add mod">
          <ac:chgData name="Peixiang Zhao" userId="7edc51de-0ae1-42c0-bae2-7f1679fa739e" providerId="ADAL" clId="{B3A2E4B9-72EA-453D-82D2-F1D537A69605}" dt="2024-08-15T13:49:45.398" v="3653" actId="207"/>
          <ac:spMkLst>
            <pc:docMk/>
            <pc:sldMk cId="1833393721" sldId="385"/>
            <ac:spMk id="5" creationId="{BE801A4F-DB3F-92F9-C14E-FBE8F1DDCBF0}"/>
          </ac:spMkLst>
        </pc:spChg>
        <pc:spChg chg="add mod">
          <ac:chgData name="Peixiang Zhao" userId="7edc51de-0ae1-42c0-bae2-7f1679fa739e" providerId="ADAL" clId="{B3A2E4B9-72EA-453D-82D2-F1D537A69605}" dt="2024-08-14T15:05:05.075" v="3440" actId="207"/>
          <ac:spMkLst>
            <pc:docMk/>
            <pc:sldMk cId="1833393721" sldId="385"/>
            <ac:spMk id="6" creationId="{F6DFB284-47CF-645F-E547-01EF1F0FD32B}"/>
          </ac:spMkLst>
        </pc:spChg>
        <pc:spChg chg="add mod">
          <ac:chgData name="Peixiang Zhao" userId="7edc51de-0ae1-42c0-bae2-7f1679fa739e" providerId="ADAL" clId="{B3A2E4B9-72EA-453D-82D2-F1D537A69605}" dt="2024-08-14T15:05:42.452" v="3446" actId="14100"/>
          <ac:spMkLst>
            <pc:docMk/>
            <pc:sldMk cId="1833393721" sldId="385"/>
            <ac:spMk id="7" creationId="{A319BAD1-423A-6B6C-E6B2-DB807B4439B9}"/>
          </ac:spMkLst>
        </pc:spChg>
      </pc:sldChg>
      <pc:sldChg chg="addSp delSp modSp new mod">
        <pc:chgData name="Peixiang Zhao" userId="7edc51de-0ae1-42c0-bae2-7f1679fa739e" providerId="ADAL" clId="{B3A2E4B9-72EA-453D-82D2-F1D537A69605}" dt="2024-08-16T14:01:44.620" v="4732" actId="20577"/>
        <pc:sldMkLst>
          <pc:docMk/>
          <pc:sldMk cId="645749072" sldId="386"/>
        </pc:sldMkLst>
        <pc:spChg chg="mod">
          <ac:chgData name="Peixiang Zhao" userId="7edc51de-0ae1-42c0-bae2-7f1679fa739e" providerId="ADAL" clId="{B3A2E4B9-72EA-453D-82D2-F1D537A69605}" dt="2024-08-14T15:10:00.983" v="3457" actId="20577"/>
          <ac:spMkLst>
            <pc:docMk/>
            <pc:sldMk cId="645749072" sldId="386"/>
            <ac:spMk id="2" creationId="{74918364-6A71-FD77-7D36-C414C074BDFF}"/>
          </ac:spMkLst>
        </pc:spChg>
        <pc:spChg chg="mod">
          <ac:chgData name="Peixiang Zhao" userId="7edc51de-0ae1-42c0-bae2-7f1679fa739e" providerId="ADAL" clId="{B3A2E4B9-72EA-453D-82D2-F1D537A69605}" dt="2024-08-16T14:01:44.620" v="4732" actId="20577"/>
          <ac:spMkLst>
            <pc:docMk/>
            <pc:sldMk cId="645749072" sldId="386"/>
            <ac:spMk id="3" creationId="{41CE144B-AC06-4536-4C46-9CFD3E42D57A}"/>
          </ac:spMkLst>
        </pc:spChg>
        <pc:spChg chg="add del">
          <ac:chgData name="Peixiang Zhao" userId="7edc51de-0ae1-42c0-bae2-7f1679fa739e" providerId="ADAL" clId="{B3A2E4B9-72EA-453D-82D2-F1D537A69605}" dt="2024-08-15T14:05:18.439" v="3746" actId="22"/>
          <ac:spMkLst>
            <pc:docMk/>
            <pc:sldMk cId="645749072" sldId="386"/>
            <ac:spMk id="6" creationId="{33E7E877-0526-C175-1B63-D4AB90B23731}"/>
          </ac:spMkLst>
        </pc:spChg>
      </pc:sldChg>
      <pc:sldChg chg="addSp delSp modSp add mod modAnim">
        <pc:chgData name="Peixiang Zhao" userId="7edc51de-0ae1-42c0-bae2-7f1679fa739e" providerId="ADAL" clId="{B3A2E4B9-72EA-453D-82D2-F1D537A69605}" dt="2024-08-15T14:50:56.625" v="3983" actId="693"/>
        <pc:sldMkLst>
          <pc:docMk/>
          <pc:sldMk cId="2326449562" sldId="387"/>
        </pc:sldMkLst>
        <pc:spChg chg="mod">
          <ac:chgData name="Peixiang Zhao" userId="7edc51de-0ae1-42c0-bae2-7f1679fa739e" providerId="ADAL" clId="{B3A2E4B9-72EA-453D-82D2-F1D537A69605}" dt="2024-08-15T14:05:27.276" v="3755" actId="20577"/>
          <ac:spMkLst>
            <pc:docMk/>
            <pc:sldMk cId="2326449562" sldId="387"/>
            <ac:spMk id="2" creationId="{74918364-6A71-FD77-7D36-C414C074BDFF}"/>
          </ac:spMkLst>
        </pc:spChg>
        <pc:spChg chg="del">
          <ac:chgData name="Peixiang Zhao" userId="7edc51de-0ae1-42c0-bae2-7f1679fa739e" providerId="ADAL" clId="{B3A2E4B9-72EA-453D-82D2-F1D537A69605}" dt="2024-08-15T14:05:31.484" v="3756" actId="478"/>
          <ac:spMkLst>
            <pc:docMk/>
            <pc:sldMk cId="2326449562" sldId="387"/>
            <ac:spMk id="3" creationId="{41CE144B-AC06-4536-4C46-9CFD3E42D57A}"/>
          </ac:spMkLst>
        </pc:spChg>
        <pc:spChg chg="add del mod">
          <ac:chgData name="Peixiang Zhao" userId="7edc51de-0ae1-42c0-bae2-7f1679fa739e" providerId="ADAL" clId="{B3A2E4B9-72EA-453D-82D2-F1D537A69605}" dt="2024-08-15T14:05:35.053" v="3757" actId="478"/>
          <ac:spMkLst>
            <pc:docMk/>
            <pc:sldMk cId="2326449562" sldId="387"/>
            <ac:spMk id="5" creationId="{BDE157D0-A8FB-A82F-0718-782B44BF187C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8" creationId="{BB761EB4-3EFD-5B25-E63F-AE399116D70E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9" creationId="{5BAC06F1-8275-72D9-45BA-CF675C2C352A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0" creationId="{A77B0ABF-4C4D-793A-7ED4-EC62F8E8D10C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1" creationId="{D0281075-A0C2-B62C-14A6-D804225FA2F1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2" creationId="{7F896FF5-B2DE-A97C-6E1F-91BBE1341153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3" creationId="{10CD00FF-8BCA-3E23-AD57-9029B9A7FBC3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4" creationId="{EA43911D-8CBE-70DF-5990-BECDC286E83A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5" creationId="{E7CE3A62-2D7F-7826-41EF-D3A45D061DD2}"/>
          </ac:spMkLst>
        </pc:spChg>
        <pc:spChg chg="mod">
          <ac:chgData name="Peixiang Zhao" userId="7edc51de-0ae1-42c0-bae2-7f1679fa739e" providerId="ADAL" clId="{B3A2E4B9-72EA-453D-82D2-F1D537A69605}" dt="2024-08-15T14:10:32.847" v="3803" actId="14100"/>
          <ac:spMkLst>
            <pc:docMk/>
            <pc:sldMk cId="2326449562" sldId="387"/>
            <ac:spMk id="16" creationId="{26A6AACB-E85B-3DC4-A237-323E4ADF2738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7" creationId="{8021809D-795D-71AD-465F-C55C038B5D3A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8" creationId="{CFC1B5FF-A21C-D2DD-1C17-0EE067DA5BB9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9" creationId="{03A4F5DF-79A7-93BD-4D78-E1FCBF7EF337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20" creationId="{B98D1906-E757-1A8E-C589-CE12F541A28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2" creationId="{A23B4AE8-915C-44C9-34A5-070C4947B3AA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3" creationId="{7AD74296-16B6-39BC-693D-FC1CA78E47AD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4" creationId="{90C16A50-C3B0-2039-9D19-33FA576F86D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5" creationId="{B7EBE23B-611F-1228-A8A3-5DD6509DAD5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6" creationId="{0D938804-5C2E-5A62-6C24-B226E7ACFC9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7" creationId="{C7DFE5D7-CF5F-3C00-FC58-C128173AF8D6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8" creationId="{FD647CB1-39E4-6C03-D3BC-ED3B90F201A2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9" creationId="{6AA54BF9-A4CF-EFFD-600D-A3C3F9C5E8B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0" creationId="{DBDD8D51-E121-4013-CCD6-5343CDD84CD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1" creationId="{EEE6774B-D2D8-A10C-E0BD-86CDA88960CA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2" creationId="{B5D78FD9-1376-637F-C446-1ECC4359D6CF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3" creationId="{7FEC4E78-0AD3-8F15-2C2C-E045DEED079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4" creationId="{866465DB-1DB7-C321-653F-F15A0FDD0CF3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5" creationId="{837E1DF6-2E43-4720-8152-D006B91CFAC5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6" creationId="{13F10DDD-FE52-B5B1-6414-CA9A29D53DD0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7" creationId="{13112B51-89D6-991B-7EE7-C617647B8DE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8" creationId="{6521FE67-9485-1EE8-FCB5-6F4276DBEB7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9" creationId="{C1829675-9B1E-C0EB-AE99-8ECEB08E149D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0" creationId="{8ED64806-035C-98AD-6AE7-4FFF102D811D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1" creationId="{5897C55B-8894-DBE4-9900-9B530BD34C5F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2" creationId="{D2B74A49-E27D-8F88-2BC2-E936B8E3E854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3" creationId="{F5F83D6A-7689-5451-937A-5FE9CE60F69C}"/>
          </ac:spMkLst>
        </pc:spChg>
        <pc:spChg chg="mod">
          <ac:chgData name="Peixiang Zhao" userId="7edc51de-0ae1-42c0-bae2-7f1679fa739e" providerId="ADAL" clId="{B3A2E4B9-72EA-453D-82D2-F1D537A69605}" dt="2024-08-15T14:10:54.995" v="3812" actId="20577"/>
          <ac:spMkLst>
            <pc:docMk/>
            <pc:sldMk cId="2326449562" sldId="387"/>
            <ac:spMk id="44" creationId="{A0B1D52D-01F5-1989-4003-75835B2BFE2D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5" creationId="{6E3C0B69-783F-3EFD-74D0-9ED53BF7136B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6" creationId="{9C942670-EC64-8A48-9056-C9A2914B341B}"/>
          </ac:spMkLst>
        </pc:spChg>
        <pc:spChg chg="mod">
          <ac:chgData name="Peixiang Zhao" userId="7edc51de-0ae1-42c0-bae2-7f1679fa739e" providerId="ADAL" clId="{B3A2E4B9-72EA-453D-82D2-F1D537A69605}" dt="2024-08-15T14:10:47.625" v="3809" actId="1037"/>
          <ac:spMkLst>
            <pc:docMk/>
            <pc:sldMk cId="2326449562" sldId="387"/>
            <ac:spMk id="47" creationId="{B0056409-5B48-987A-4E95-567457AF30C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8" creationId="{7A541F7E-4DD4-0E53-0AF0-CFB18327CB4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9" creationId="{3E19F9BD-5080-1060-630C-494DA5624F74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0" creationId="{328CEA6F-47DF-39FA-2FB6-EFCC2CD237D3}"/>
          </ac:spMkLst>
        </pc:spChg>
        <pc:spChg chg="mod">
          <ac:chgData name="Peixiang Zhao" userId="7edc51de-0ae1-42c0-bae2-7f1679fa739e" providerId="ADAL" clId="{B3A2E4B9-72EA-453D-82D2-F1D537A69605}" dt="2024-08-15T14:10:40.898" v="3806" actId="1038"/>
          <ac:spMkLst>
            <pc:docMk/>
            <pc:sldMk cId="2326449562" sldId="387"/>
            <ac:spMk id="51" creationId="{70CA163D-0DB2-269A-CCAF-E1EB2DBA1B16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3" creationId="{42E49429-D84B-FFF7-2031-22ECDBB15164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4" creationId="{23FCD828-8E7D-463F-9A10-41C4D2535535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5" creationId="{43114479-F553-F09E-AF60-62FE5EB41B6B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6" creationId="{1D8A34C3-DB6A-008A-06A4-5B4DA3DEAC3B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7" creationId="{53A7F99D-D7E5-7D17-E8BD-6F3AE585B47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8" creationId="{62D788B2-DC19-B0C0-DE5F-770E01314C40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9" creationId="{1BC5B03B-C7CE-C388-034E-CE391F359620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0" creationId="{C3FC7A7F-CB65-BD91-1DE8-10FACFB870F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1" creationId="{D2D256F6-3886-556B-7C08-4478457CC65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2" creationId="{75397906-EE14-5755-9E67-D414A7FC7773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3" creationId="{693556D2-DD0E-DADF-60A1-4E84D100DACF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4" creationId="{1F4341AC-4CDF-5A59-FE7D-52F708A3ECD6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5" creationId="{97EC467D-1659-DB2A-CBDF-91D86FBA849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6" creationId="{281B35AB-5966-FC30-82BD-1888E42D7D95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7" creationId="{6715F462-8C30-C974-1899-413FD3ADC55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8" creationId="{88A1C5E2-73FD-BC56-1AD2-53355E0D02E9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9" creationId="{71877FD5-887A-4173-65DE-42C652A24AC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0" creationId="{78CD4372-4B1D-2533-B3DB-2275F94B8B10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1" creationId="{27E92A83-E54F-CAE5-D38C-9EB4C8C2A6AB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3" creationId="{B22C7B26-F4DD-6B5C-E34B-44A19F6E9EEF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4" creationId="{8891FC02-DF7A-CFBA-448F-C88824A53B02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5" creationId="{5931F0F5-3265-E86F-07E0-35CB7B460B6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6" creationId="{AC071F92-E4F2-4718-CD6F-405E9FFE1210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7" creationId="{C7269F08-CC99-D2D8-751D-A306D0F20EF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8" creationId="{4DEFAA8A-DC1D-BB57-60BF-1CA7E491FE1B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9" creationId="{E14CFBFE-5FB9-7E9E-7149-1F7EB2B82F2F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80" creationId="{98CE09D6-586A-27D6-C297-0B4BEC73B72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81" creationId="{D5FB63D8-2998-0E03-5028-76E1F3229A2A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82" creationId="{2B2C5F73-0AEB-B44C-476F-A39FE3A18AD4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83" creationId="{FA357967-7F11-FD5A-22B9-052F9A4DB230}"/>
          </ac:spMkLst>
        </pc:spChg>
        <pc:spChg chg="add del mod">
          <ac:chgData name="Peixiang Zhao" userId="7edc51de-0ae1-42c0-bae2-7f1679fa739e" providerId="ADAL" clId="{B3A2E4B9-72EA-453D-82D2-F1D537A69605}" dt="2024-08-15T14:05:55.413" v="3759" actId="478"/>
          <ac:spMkLst>
            <pc:docMk/>
            <pc:sldMk cId="2326449562" sldId="387"/>
            <ac:spMk id="84" creationId="{A9AA2603-BEDB-22E7-CF8B-E41E1148FBAB}"/>
          </ac:spMkLst>
        </pc:spChg>
        <pc:spChg chg="mod">
          <ac:chgData name="Peixiang Zhao" userId="7edc51de-0ae1-42c0-bae2-7f1679fa739e" providerId="ADAL" clId="{B3A2E4B9-72EA-453D-82D2-F1D537A69605}" dt="2024-08-15T14:07:18.155" v="3762" actId="207"/>
          <ac:spMkLst>
            <pc:docMk/>
            <pc:sldMk cId="2326449562" sldId="387"/>
            <ac:spMk id="86" creationId="{B3A918A2-9C1E-515D-D1FF-F31BA87327F0}"/>
          </ac:spMkLst>
        </pc:spChg>
        <pc:spChg chg="mod">
          <ac:chgData name="Peixiang Zhao" userId="7edc51de-0ae1-42c0-bae2-7f1679fa739e" providerId="ADAL" clId="{B3A2E4B9-72EA-453D-82D2-F1D537A69605}" dt="2024-08-15T14:07:18.155" v="3762" actId="207"/>
          <ac:spMkLst>
            <pc:docMk/>
            <pc:sldMk cId="2326449562" sldId="387"/>
            <ac:spMk id="91" creationId="{6F233DF7-2BDA-27A6-36DA-0CAD4D0349EF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96" creationId="{50C3D556-2EA2-E5DE-931D-0B3B7AB6AFA0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97" creationId="{3B5175C9-999F-EF10-9ED0-6AE71A5685F1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98" creationId="{4F5D11C1-2C85-6B1B-4304-5216F15A4C70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99" creationId="{7F808DD6-05BD-7713-A227-FF6826880FFD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0" creationId="{8CE57875-295C-D24C-0765-270B2F2BC21F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1" creationId="{EA3555FA-C1D3-4B1D-CA22-1B2DD9E231A5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2" creationId="{D0E6D495-4119-9BCB-48AD-3DDB642C76AA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3" creationId="{074B7750-4E07-FFCD-19A3-65185721D474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4" creationId="{C917DB70-CC19-F360-6706-0F565B97B37A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5" creationId="{0DB4D772-7002-AA30-86BD-2867AEBE7AC9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6" creationId="{92630802-1B1F-763A-DF26-2315D7FE51BB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7" creationId="{3C0FD87D-179F-583E-858F-BBA97D1F9F60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8" creationId="{011EB314-2A40-C3F4-28D0-4756639D18FB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9" creationId="{9EA1D970-E7B1-0967-EE02-F015691D9FDB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0" creationId="{3804FDCB-F0C8-A063-3123-CC4AD9C6783E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1" creationId="{BCAB080F-CE2E-C9CE-86A3-9C50EBD95F6F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2" creationId="{A9DC8F1C-C0F5-73A5-8117-F98640653254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3" creationId="{E16658F9-E673-E152-D53D-8B5866D7AC51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4" creationId="{D5790935-A377-74B3-1ECE-E34BD91DC794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5" creationId="{1E6750AA-61AA-4C6F-6E2C-C89F50A0C078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6" creationId="{8FA3D54C-DCF6-05A5-40F2-8F6E07009CB9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7" creationId="{7AB76E79-1AF3-1542-4513-308168D9AE3E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8" creationId="{67F8F4D4-B24E-FB58-D00E-85E9CB4B23E2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9" creationId="{894B4D3F-201D-37DD-4A5C-32FCCBDFBC94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0" creationId="{3571F9A8-C0CB-2DCF-70A8-5764BC651911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1" creationId="{68F9149A-A0C5-90D2-ED4F-BF0C7E41D531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2" creationId="{544ECAF3-00CB-D5E1-2A57-0122C35857AF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3" creationId="{853CADD8-F294-1D24-5122-A6885317B53A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4" creationId="{139D2435-6703-D4F5-C4B4-F4D4FBB59D0A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5" creationId="{8A8E990A-69BE-A9E6-B328-CF56B863A108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6" creationId="{6AE83F23-B454-951F-90DA-12D1C2BBB33E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7" creationId="{624E1AE1-57C5-4437-991E-BDCFD80405B8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8" creationId="{D925036D-C10A-6286-2AF8-9796E3F51CD9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9" creationId="{942C987E-0EDD-B308-7E89-3C759D6C9028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0" creationId="{B93A329B-E783-C04C-2442-4009B1E7C86F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1" creationId="{FFD48B7B-2B4C-33DE-1515-135589AE945E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2" creationId="{AFF0D3B7-CCE5-AAD4-B6AF-9D67040160B4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3" creationId="{59A33FD4-CDD7-ED25-4D70-FACBF895FEF6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4" creationId="{41543E39-E046-01B5-4A13-4759034268C1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5" creationId="{930FBA8B-C108-10E0-ED14-E28C216AC449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6" creationId="{39756840-FD69-74DD-F147-1A482C6EA9E3}"/>
          </ac:spMkLst>
        </pc:spChg>
        <pc:spChg chg="mod">
          <ac:chgData name="Peixiang Zhao" userId="7edc51de-0ae1-42c0-bae2-7f1679fa739e" providerId="ADAL" clId="{B3A2E4B9-72EA-453D-82D2-F1D537A69605}" dt="2024-08-15T14:10:20.954" v="3802" actId="1037"/>
          <ac:spMkLst>
            <pc:docMk/>
            <pc:sldMk cId="2326449562" sldId="387"/>
            <ac:spMk id="137" creationId="{62F0E085-BABC-FDC4-0FC8-4E8BDCC39829}"/>
          </ac:spMkLst>
        </pc:spChg>
        <pc:spChg chg="add mod">
          <ac:chgData name="Peixiang Zhao" userId="7edc51de-0ae1-42c0-bae2-7f1679fa739e" providerId="ADAL" clId="{B3A2E4B9-72EA-453D-82D2-F1D537A69605}" dt="2024-08-15T14:08:12.258" v="3777" actId="1038"/>
          <ac:spMkLst>
            <pc:docMk/>
            <pc:sldMk cId="2326449562" sldId="387"/>
            <ac:spMk id="138" creationId="{2E6D14C4-B7CE-18A2-ACB0-229791E637EF}"/>
          </ac:spMkLst>
        </pc:spChg>
        <pc:grpChg chg="add mod">
          <ac:chgData name="Peixiang Zhao" userId="7edc51de-0ae1-42c0-bae2-7f1679fa739e" providerId="ADAL" clId="{B3A2E4B9-72EA-453D-82D2-F1D537A69605}" dt="2024-08-15T14:05:48.462" v="3758"/>
          <ac:grpSpMkLst>
            <pc:docMk/>
            <pc:sldMk cId="2326449562" sldId="387"/>
            <ac:grpSpMk id="7" creationId="{315CDB55-389F-A1ED-45A3-8E6F60CBBE72}"/>
          </ac:grpSpMkLst>
        </pc:grpChg>
        <pc:grpChg chg="add mod">
          <ac:chgData name="Peixiang Zhao" userId="7edc51de-0ae1-42c0-bae2-7f1679fa739e" providerId="ADAL" clId="{B3A2E4B9-72EA-453D-82D2-F1D537A69605}" dt="2024-08-15T14:09:00.216" v="3793" actId="1037"/>
          <ac:grpSpMkLst>
            <pc:docMk/>
            <pc:sldMk cId="2326449562" sldId="387"/>
            <ac:grpSpMk id="21" creationId="{B85EFD55-5160-B225-CAC9-52491D557411}"/>
          </ac:grpSpMkLst>
        </pc:grpChg>
        <pc:grpChg chg="add mod">
          <ac:chgData name="Peixiang Zhao" userId="7edc51de-0ae1-42c0-bae2-7f1679fa739e" providerId="ADAL" clId="{B3A2E4B9-72EA-453D-82D2-F1D537A69605}" dt="2024-08-15T14:08:46.457" v="3780" actId="1037"/>
          <ac:grpSpMkLst>
            <pc:docMk/>
            <pc:sldMk cId="2326449562" sldId="387"/>
            <ac:grpSpMk id="52" creationId="{DB9FC9C8-2B3F-7F42-74CF-8A6D5A7AFCDE}"/>
          </ac:grpSpMkLst>
        </pc:grpChg>
        <pc:grpChg chg="add mod">
          <ac:chgData name="Peixiang Zhao" userId="7edc51de-0ae1-42c0-bae2-7f1679fa739e" providerId="ADAL" clId="{B3A2E4B9-72EA-453D-82D2-F1D537A69605}" dt="2024-08-15T14:05:48.462" v="3758"/>
          <ac:grpSpMkLst>
            <pc:docMk/>
            <pc:sldMk cId="2326449562" sldId="387"/>
            <ac:grpSpMk id="72" creationId="{C7332E4A-837D-A928-677F-C8261E2140DD}"/>
          </ac:grpSpMkLst>
        </pc:grpChg>
        <pc:grpChg chg="add mod">
          <ac:chgData name="Peixiang Zhao" userId="7edc51de-0ae1-42c0-bae2-7f1679fa739e" providerId="ADAL" clId="{B3A2E4B9-72EA-453D-82D2-F1D537A69605}" dt="2024-08-15T14:05:48.462" v="3758"/>
          <ac:grpSpMkLst>
            <pc:docMk/>
            <pc:sldMk cId="2326449562" sldId="387"/>
            <ac:grpSpMk id="85" creationId="{C627E1ED-E63B-195C-AB47-34D0917F7724}"/>
          </ac:grpSpMkLst>
        </pc:grpChg>
        <pc:grpChg chg="add mod">
          <ac:chgData name="Peixiang Zhao" userId="7edc51de-0ae1-42c0-bae2-7f1679fa739e" providerId="ADAL" clId="{B3A2E4B9-72EA-453D-82D2-F1D537A69605}" dt="2024-08-15T14:09:08.201" v="3794" actId="14100"/>
          <ac:grpSpMkLst>
            <pc:docMk/>
            <pc:sldMk cId="2326449562" sldId="387"/>
            <ac:grpSpMk id="90" creationId="{3329AA02-C750-7374-2803-64D9F1DD1980}"/>
          </ac:grpSpMkLst>
        </pc:grpChg>
        <pc:grpChg chg="add mod">
          <ac:chgData name="Peixiang Zhao" userId="7edc51de-0ae1-42c0-bae2-7f1679fa739e" providerId="ADAL" clId="{B3A2E4B9-72EA-453D-82D2-F1D537A69605}" dt="2024-08-15T14:06:39.045" v="3760" actId="14100"/>
          <ac:grpSpMkLst>
            <pc:docMk/>
            <pc:sldMk cId="2326449562" sldId="387"/>
            <ac:grpSpMk id="95" creationId="{83B2AEFC-B0E4-F53A-1E97-0F941A1BAA46}"/>
          </ac:grpSpMkLst>
        </pc:grpChg>
        <pc:graphicFrameChg chg="add mod">
          <ac:chgData name="Peixiang Zhao" userId="7edc51de-0ae1-42c0-bae2-7f1679fa739e" providerId="ADAL" clId="{B3A2E4B9-72EA-453D-82D2-F1D537A69605}" dt="2024-08-15T14:08:46.457" v="3780" actId="1037"/>
          <ac:graphicFrameMkLst>
            <pc:docMk/>
            <pc:sldMk cId="2326449562" sldId="387"/>
            <ac:graphicFrameMk id="6" creationId="{8E0CED5C-8E5D-3372-C655-35E82AF122FC}"/>
          </ac:graphicFrameMkLst>
        </pc:graphicFrameChg>
        <pc:cxnChg chg="mod">
          <ac:chgData name="Peixiang Zhao" userId="7edc51de-0ae1-42c0-bae2-7f1679fa739e" providerId="ADAL" clId="{B3A2E4B9-72EA-453D-82D2-F1D537A69605}" dt="2024-08-15T14:50:40.464" v="3981" actId="693"/>
          <ac:cxnSpMkLst>
            <pc:docMk/>
            <pc:sldMk cId="2326449562" sldId="387"/>
            <ac:cxnSpMk id="87" creationId="{DD7CF7BA-913D-D2FE-81BC-BF8F38D051DD}"/>
          </ac:cxnSpMkLst>
        </pc:cxnChg>
        <pc:cxnChg chg="mod">
          <ac:chgData name="Peixiang Zhao" userId="7edc51de-0ae1-42c0-bae2-7f1679fa739e" providerId="ADAL" clId="{B3A2E4B9-72EA-453D-82D2-F1D537A69605}" dt="2024-08-15T14:50:32.875" v="3980" actId="693"/>
          <ac:cxnSpMkLst>
            <pc:docMk/>
            <pc:sldMk cId="2326449562" sldId="387"/>
            <ac:cxnSpMk id="88" creationId="{F347D7D5-1087-D144-992D-F9D4AF29F899}"/>
          </ac:cxnSpMkLst>
        </pc:cxnChg>
        <pc:cxnChg chg="mod">
          <ac:chgData name="Peixiang Zhao" userId="7edc51de-0ae1-42c0-bae2-7f1679fa739e" providerId="ADAL" clId="{B3A2E4B9-72EA-453D-82D2-F1D537A69605}" dt="2024-08-15T14:50:20.166" v="3979" actId="693"/>
          <ac:cxnSpMkLst>
            <pc:docMk/>
            <pc:sldMk cId="2326449562" sldId="387"/>
            <ac:cxnSpMk id="89" creationId="{90D6BDF8-8962-91CD-B17B-51C48ED7840C}"/>
          </ac:cxnSpMkLst>
        </pc:cxnChg>
        <pc:cxnChg chg="mod">
          <ac:chgData name="Peixiang Zhao" userId="7edc51de-0ae1-42c0-bae2-7f1679fa739e" providerId="ADAL" clId="{B3A2E4B9-72EA-453D-82D2-F1D537A69605}" dt="2024-08-15T14:50:56.625" v="3983" actId="693"/>
          <ac:cxnSpMkLst>
            <pc:docMk/>
            <pc:sldMk cId="2326449562" sldId="387"/>
            <ac:cxnSpMk id="92" creationId="{A8256AC5-07D5-CBE7-12C0-FEBF69491EFE}"/>
          </ac:cxnSpMkLst>
        </pc:cxnChg>
        <pc:cxnChg chg="mod">
          <ac:chgData name="Peixiang Zhao" userId="7edc51de-0ae1-42c0-bae2-7f1679fa739e" providerId="ADAL" clId="{B3A2E4B9-72EA-453D-82D2-F1D537A69605}" dt="2024-08-15T14:50:56.625" v="3983" actId="693"/>
          <ac:cxnSpMkLst>
            <pc:docMk/>
            <pc:sldMk cId="2326449562" sldId="387"/>
            <ac:cxnSpMk id="93" creationId="{345AB295-E1B4-C0AC-40B7-B1F789FDC94A}"/>
          </ac:cxnSpMkLst>
        </pc:cxnChg>
        <pc:cxnChg chg="mod">
          <ac:chgData name="Peixiang Zhao" userId="7edc51de-0ae1-42c0-bae2-7f1679fa739e" providerId="ADAL" clId="{B3A2E4B9-72EA-453D-82D2-F1D537A69605}" dt="2024-08-15T14:50:56.625" v="3983" actId="693"/>
          <ac:cxnSpMkLst>
            <pc:docMk/>
            <pc:sldMk cId="2326449562" sldId="387"/>
            <ac:cxnSpMk id="94" creationId="{B9556574-2132-DDD7-80EC-BBCABA824633}"/>
          </ac:cxnSpMkLst>
        </pc:cxnChg>
      </pc:sldChg>
      <pc:sldChg chg="addSp delSp modSp new mod modNotesTx">
        <pc:chgData name="Peixiang Zhao" userId="7edc51de-0ae1-42c0-bae2-7f1679fa739e" providerId="ADAL" clId="{B3A2E4B9-72EA-453D-82D2-F1D537A69605}" dt="2024-08-16T14:03:57.996" v="4736" actId="20577"/>
        <pc:sldMkLst>
          <pc:docMk/>
          <pc:sldMk cId="708142252" sldId="388"/>
        </pc:sldMkLst>
        <pc:spChg chg="mod">
          <ac:chgData name="Peixiang Zhao" userId="7edc51de-0ae1-42c0-bae2-7f1679fa739e" providerId="ADAL" clId="{B3A2E4B9-72EA-453D-82D2-F1D537A69605}" dt="2024-08-15T14:36:10.866" v="3836" actId="20577"/>
          <ac:spMkLst>
            <pc:docMk/>
            <pc:sldMk cId="708142252" sldId="388"/>
            <ac:spMk id="2" creationId="{2DD3A65F-B8A4-8313-8035-B83FEE16C35F}"/>
          </ac:spMkLst>
        </pc:spChg>
        <pc:spChg chg="mod">
          <ac:chgData name="Peixiang Zhao" userId="7edc51de-0ae1-42c0-bae2-7f1679fa739e" providerId="ADAL" clId="{B3A2E4B9-72EA-453D-82D2-F1D537A69605}" dt="2024-08-16T14:03:57.996" v="4736" actId="20577"/>
          <ac:spMkLst>
            <pc:docMk/>
            <pc:sldMk cId="708142252" sldId="388"/>
            <ac:spMk id="3" creationId="{5B43C207-ACDA-4F7D-E033-29CCD02C37EA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6" creationId="{094A43EF-DBB2-4AE7-2C12-EA2EF118F1E0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7" creationId="{121E9B92-CA5D-19FD-5FE5-DF481812627B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8" creationId="{F2AE039F-3353-3401-E75B-7A6ABBF75F27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9" creationId="{44F4E9E6-7619-EC5D-6CD2-5A177788855F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0" creationId="{D8DE6099-00C6-4D58-05CF-4F41F09BA08A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1" creationId="{DF3845D8-7003-2222-4682-2F1A64FDB269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2" creationId="{32860A9F-F9C7-3220-6929-574DA1FE3CDF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3" creationId="{DDFBF2A5-2DE0-BDF3-5BCC-12F9AEB5D128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4" creationId="{D664D86C-73F9-32A6-F516-96D6C6FB8EAC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5" creationId="{7988BB3D-7A87-3C72-C2C8-3686240681C0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6" creationId="{97FE62D1-8E0C-DB8F-EAE2-36D0364B0B4F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7" creationId="{2B511DB7-4776-4DB5-69B2-B39E8C8A8316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8" creationId="{C2C7A58D-1179-01F5-5443-887D1DB0E471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9" creationId="{74776192-0A7A-8AA5-6D82-A1D5C793C937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0" creationId="{2FC65CA3-EA15-24B7-8159-E2501ADC64E5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1" creationId="{C81C5A3A-3E88-66E1-E572-3F5189202991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2" creationId="{63D1D7B8-551C-6343-1B10-4EA83A53C79D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3" creationId="{787B43F6-D0CA-A885-7CD3-5AEE436943E5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4" creationId="{733FC5A3-C68E-13CB-63E6-7C9A6242F6BA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5" creationId="{89A28770-D62A-05DA-2CBF-C012E9803244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6" creationId="{6A677349-B93B-310F-6A1B-FCE8ACA3AE62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7" creationId="{0658A89B-64EC-29E8-AB21-F95182F7F549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8" creationId="{7AD61D04-4FEE-4CBC-C5E2-2FB3FB596729}"/>
          </ac:spMkLst>
        </pc:spChg>
        <pc:spChg chg="add mod">
          <ac:chgData name="Peixiang Zhao" userId="7edc51de-0ae1-42c0-bae2-7f1679fa739e" providerId="ADAL" clId="{B3A2E4B9-72EA-453D-82D2-F1D537A69605}" dt="2024-08-15T15:04:39.592" v="4017" actId="1076"/>
          <ac:spMkLst>
            <pc:docMk/>
            <pc:sldMk cId="708142252" sldId="388"/>
            <ac:spMk id="29" creationId="{5CC9DA92-8AC5-7D6B-DF1D-5D1CB820D39B}"/>
          </ac:spMkLst>
        </pc:spChg>
        <pc:spChg chg="add del mod">
          <ac:chgData name="Peixiang Zhao" userId="7edc51de-0ae1-42c0-bae2-7f1679fa739e" providerId="ADAL" clId="{B3A2E4B9-72EA-453D-82D2-F1D537A69605}" dt="2024-08-15T15:03:50.260" v="4006"/>
          <ac:spMkLst>
            <pc:docMk/>
            <pc:sldMk cId="708142252" sldId="388"/>
            <ac:spMk id="30" creationId="{2CFFD4A7-FBC9-7697-1AE2-9CCAA98457F5}"/>
          </ac:spMkLst>
        </pc:spChg>
        <pc:spChg chg="add mod">
          <ac:chgData name="Peixiang Zhao" userId="7edc51de-0ae1-42c0-bae2-7f1679fa739e" providerId="ADAL" clId="{B3A2E4B9-72EA-453D-82D2-F1D537A69605}" dt="2024-08-15T15:04:39.592" v="4017" actId="1076"/>
          <ac:spMkLst>
            <pc:docMk/>
            <pc:sldMk cId="708142252" sldId="388"/>
            <ac:spMk id="31" creationId="{E2A0F0F5-CD0A-8A42-BCF9-4C08D31AF794}"/>
          </ac:spMkLst>
        </pc:spChg>
        <pc:spChg chg="add mod">
          <ac:chgData name="Peixiang Zhao" userId="7edc51de-0ae1-42c0-bae2-7f1679fa739e" providerId="ADAL" clId="{B3A2E4B9-72EA-453D-82D2-F1D537A69605}" dt="2024-08-15T15:09:12.519" v="4029"/>
          <ac:spMkLst>
            <pc:docMk/>
            <pc:sldMk cId="708142252" sldId="388"/>
            <ac:spMk id="32" creationId="{AB26E626-ED74-6C60-804B-64020ED69E3F}"/>
          </ac:spMkLst>
        </pc:spChg>
        <pc:grpChg chg="add mod">
          <ac:chgData name="Peixiang Zhao" userId="7edc51de-0ae1-42c0-bae2-7f1679fa739e" providerId="ADAL" clId="{B3A2E4B9-72EA-453D-82D2-F1D537A69605}" dt="2024-08-15T15:04:39.592" v="4017" actId="1076"/>
          <ac:grpSpMkLst>
            <pc:docMk/>
            <pc:sldMk cId="708142252" sldId="388"/>
            <ac:grpSpMk id="5" creationId="{1F5D54D7-70CB-3C62-CD01-48EB1AF9DD08}"/>
          </ac:grpSpMkLst>
        </pc:grpChg>
      </pc:sldChg>
      <pc:sldChg chg="delSp modSp add mod">
        <pc:chgData name="Peixiang Zhao" userId="7edc51de-0ae1-42c0-bae2-7f1679fa739e" providerId="ADAL" clId="{B3A2E4B9-72EA-453D-82D2-F1D537A69605}" dt="2024-08-15T15:33:47.248" v="4387" actId="6549"/>
        <pc:sldMkLst>
          <pc:docMk/>
          <pc:sldMk cId="3574905039" sldId="389"/>
        </pc:sldMkLst>
        <pc:spChg chg="mod">
          <ac:chgData name="Peixiang Zhao" userId="7edc51de-0ae1-42c0-bae2-7f1679fa739e" providerId="ADAL" clId="{B3A2E4B9-72EA-453D-82D2-F1D537A69605}" dt="2024-08-15T15:09:26.473" v="4055" actId="20577"/>
          <ac:spMkLst>
            <pc:docMk/>
            <pc:sldMk cId="3574905039" sldId="389"/>
            <ac:spMk id="2" creationId="{2DD3A65F-B8A4-8313-8035-B83FEE16C35F}"/>
          </ac:spMkLst>
        </pc:spChg>
        <pc:spChg chg="mod">
          <ac:chgData name="Peixiang Zhao" userId="7edc51de-0ae1-42c0-bae2-7f1679fa739e" providerId="ADAL" clId="{B3A2E4B9-72EA-453D-82D2-F1D537A69605}" dt="2024-08-15T15:33:47.248" v="4387" actId="6549"/>
          <ac:spMkLst>
            <pc:docMk/>
            <pc:sldMk cId="3574905039" sldId="389"/>
            <ac:spMk id="3" creationId="{5B43C207-ACDA-4F7D-E033-29CCD02C37EA}"/>
          </ac:spMkLst>
        </pc:spChg>
        <pc:spChg chg="del">
          <ac:chgData name="Peixiang Zhao" userId="7edc51de-0ae1-42c0-bae2-7f1679fa739e" providerId="ADAL" clId="{B3A2E4B9-72EA-453D-82D2-F1D537A69605}" dt="2024-08-15T15:09:58.241" v="4061" actId="478"/>
          <ac:spMkLst>
            <pc:docMk/>
            <pc:sldMk cId="3574905039" sldId="389"/>
            <ac:spMk id="29" creationId="{5CC9DA92-8AC5-7D6B-DF1D-5D1CB820D39B}"/>
          </ac:spMkLst>
        </pc:spChg>
        <pc:spChg chg="del mod">
          <ac:chgData name="Peixiang Zhao" userId="7edc51de-0ae1-42c0-bae2-7f1679fa739e" providerId="ADAL" clId="{B3A2E4B9-72EA-453D-82D2-F1D537A69605}" dt="2024-08-15T15:09:59.200" v="4062" actId="478"/>
          <ac:spMkLst>
            <pc:docMk/>
            <pc:sldMk cId="3574905039" sldId="389"/>
            <ac:spMk id="31" creationId="{E2A0F0F5-CD0A-8A42-BCF9-4C08D31AF794}"/>
          </ac:spMkLst>
        </pc:spChg>
        <pc:grpChg chg="del">
          <ac:chgData name="Peixiang Zhao" userId="7edc51de-0ae1-42c0-bae2-7f1679fa739e" providerId="ADAL" clId="{B3A2E4B9-72EA-453D-82D2-F1D537A69605}" dt="2024-08-15T15:09:53.866" v="4059" actId="478"/>
          <ac:grpSpMkLst>
            <pc:docMk/>
            <pc:sldMk cId="3574905039" sldId="389"/>
            <ac:grpSpMk id="5" creationId="{1F5D54D7-70CB-3C62-CD01-48EB1AF9DD08}"/>
          </ac:grpSpMkLst>
        </pc:grpChg>
      </pc:sldChg>
      <pc:sldChg chg="addSp delSp modSp new mod">
        <pc:chgData name="Peixiang Zhao" userId="7edc51de-0ae1-42c0-bae2-7f1679fa739e" providerId="ADAL" clId="{B3A2E4B9-72EA-453D-82D2-F1D537A69605}" dt="2024-08-15T15:24:16.530" v="4322" actId="113"/>
        <pc:sldMkLst>
          <pc:docMk/>
          <pc:sldMk cId="2797356956" sldId="390"/>
        </pc:sldMkLst>
        <pc:spChg chg="mod">
          <ac:chgData name="Peixiang Zhao" userId="7edc51de-0ae1-42c0-bae2-7f1679fa739e" providerId="ADAL" clId="{B3A2E4B9-72EA-453D-82D2-F1D537A69605}" dt="2024-08-15T15:14:11.760" v="4121" actId="20577"/>
          <ac:spMkLst>
            <pc:docMk/>
            <pc:sldMk cId="2797356956" sldId="390"/>
            <ac:spMk id="2" creationId="{0A374090-C301-E454-E3C2-AFC53E60AEE5}"/>
          </ac:spMkLst>
        </pc:spChg>
        <pc:spChg chg="del">
          <ac:chgData name="Peixiang Zhao" userId="7edc51de-0ae1-42c0-bae2-7f1679fa739e" providerId="ADAL" clId="{B3A2E4B9-72EA-453D-82D2-F1D537A69605}" dt="2024-08-15T15:14:15.528" v="4122" actId="478"/>
          <ac:spMkLst>
            <pc:docMk/>
            <pc:sldMk cId="2797356956" sldId="390"/>
            <ac:spMk id="3" creationId="{3D98C429-FB1A-962F-ED7A-A74219FE221E}"/>
          </ac:spMkLst>
        </pc:spChg>
        <pc:spChg chg="add del mod">
          <ac:chgData name="Peixiang Zhao" userId="7edc51de-0ae1-42c0-bae2-7f1679fa739e" providerId="ADAL" clId="{B3A2E4B9-72EA-453D-82D2-F1D537A69605}" dt="2024-08-15T15:23:28.936" v="4310" actId="478"/>
          <ac:spMkLst>
            <pc:docMk/>
            <pc:sldMk cId="2797356956" sldId="390"/>
            <ac:spMk id="5" creationId="{770F5467-6A88-4979-E093-B2A3C20ED0C4}"/>
          </ac:spMkLst>
        </pc:spChg>
        <pc:spChg chg="add del mod">
          <ac:chgData name="Peixiang Zhao" userId="7edc51de-0ae1-42c0-bae2-7f1679fa739e" providerId="ADAL" clId="{B3A2E4B9-72EA-453D-82D2-F1D537A69605}" dt="2024-08-15T15:20:23.696" v="4219" actId="478"/>
          <ac:spMkLst>
            <pc:docMk/>
            <pc:sldMk cId="2797356956" sldId="390"/>
            <ac:spMk id="6" creationId="{CB573A6E-4A03-B781-7149-19673C196168}"/>
          </ac:spMkLst>
        </pc:spChg>
        <pc:spChg chg="add del mod">
          <ac:chgData name="Peixiang Zhao" userId="7edc51de-0ae1-42c0-bae2-7f1679fa739e" providerId="ADAL" clId="{B3A2E4B9-72EA-453D-82D2-F1D537A69605}" dt="2024-08-15T15:20:23.696" v="4219" actId="478"/>
          <ac:spMkLst>
            <pc:docMk/>
            <pc:sldMk cId="2797356956" sldId="390"/>
            <ac:spMk id="7" creationId="{7380E9E6-DD88-8C29-EDD9-98EF8267CCB0}"/>
          </ac:spMkLst>
        </pc:spChg>
        <pc:spChg chg="mod">
          <ac:chgData name="Peixiang Zhao" userId="7edc51de-0ae1-42c0-bae2-7f1679fa739e" providerId="ADAL" clId="{B3A2E4B9-72EA-453D-82D2-F1D537A69605}" dt="2024-08-15T15:15:10.455" v="4129" actId="207"/>
          <ac:spMkLst>
            <pc:docMk/>
            <pc:sldMk cId="2797356956" sldId="390"/>
            <ac:spMk id="9" creationId="{082181BE-FF56-BB26-2BEE-54554512D26D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" creationId="{7D6C8EE2-89AF-1A7B-233F-203592D8CF5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" creationId="{6C594D7C-859C-F257-4B09-A02C59D0DF9E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2" creationId="{6877433C-1D31-4F4B-2A70-732F121E39CE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3" creationId="{848F7BB3-C2C0-AEB7-DE41-1C39203432E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4" creationId="{7A484E06-587B-AB75-A627-2240C14DC8A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5" creationId="{4684CA21-278A-75D5-701D-644D8E9D15D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6" creationId="{A3AEFE42-0D8B-9708-E055-C2EBF8000F3D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7" creationId="{D8E1B997-6D39-3FAE-5D18-70FD26C8E0AA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8" creationId="{B14C8F35-6091-33D2-1A9C-2EB1737146A1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9" creationId="{034474C1-61A6-23FE-12DA-9885CAA7A136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0" creationId="{019AD60C-7FEB-BD20-0DE0-1A8115F1CC0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1" creationId="{D6169965-4F4A-B31C-FF9B-80BBC1FB19B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2" creationId="{5ED97336-C68B-FB8D-FAE7-1666BDE2B81C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3" creationId="{4257B403-EC94-E3E1-4A1B-5481196AD02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4" creationId="{3448C395-52ED-5620-2EE8-7F9427C7909A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5" creationId="{AD15957D-D07F-3570-3431-DA6908F9776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6" creationId="{461F20F0-0101-F059-9795-6525DB8F91C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7" creationId="{B2E9F81C-8D46-5A8C-A583-2CA10E33105D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8" creationId="{35033852-A330-3C95-5E6B-3ABD72BFF9E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9" creationId="{40F802A8-3356-A625-3F1D-44223F18EB4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0" creationId="{921F0526-DE0D-84DD-3ACA-5E1146654F2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1" creationId="{D2EFA1CD-40FF-648F-EC1A-51BA1358E53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2" creationId="{9D936264-7D0F-DDE2-4B0F-D6A403973706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3" creationId="{F2E33FA9-58D9-559F-DBCA-FB706599745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4" creationId="{C5DF1DD3-B4D1-8648-7141-CEB47B72CE7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5" creationId="{BBB97BA3-8668-50BB-A8E7-2CBCC7B69AA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6" creationId="{0C6443DE-3E73-5A98-C12F-C7C92AF53B3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7" creationId="{2ABC8B0F-8889-CC91-5D89-03EF00DC22B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8" creationId="{C44B42F5-B415-7DF1-FD74-7D49F2ABE3A6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9" creationId="{5875BABE-F458-0F27-3890-A3A842BE026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0" creationId="{F856A48A-BAA4-1389-F06D-4F92C893DC8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1" creationId="{C68D9BA5-D6B1-CDAA-F265-F22E726FDC2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2" creationId="{D5E33140-47CC-526C-EBAF-9ED01C488F31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3" creationId="{BD1D1C03-1017-BC35-1E88-111D3F31D6B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4" creationId="{48152CC2-8A93-B673-1D4B-F2F660216C9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5" creationId="{BAB9D6C1-4829-27E6-F38B-1B93391AFE2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6" creationId="{944CE8AB-4857-6028-FE7F-94C17D29381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7" creationId="{B2ACB131-CAC0-5FB5-89EB-B955EC3D7C81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8" creationId="{D6A2673F-6CA8-04FE-E6F8-01D386FB7E4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9" creationId="{208272D5-21A8-119F-3ED3-B8836058DEE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0" creationId="{AC5B377A-C723-9C31-B9BE-31234657ACC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1" creationId="{64D37055-AB23-D8BE-CE17-6B90EBA997A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2" creationId="{5BA70CD7-966F-463A-D6ED-8DDE2E2AFF6C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3" creationId="{6A08AB93-A20D-B6F5-A591-77F6E9C4EA9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4" creationId="{8E7DFF08-D60D-DCC9-2773-BB481C42580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5" creationId="{EB3EF053-3BD2-D24F-870B-269E5D3C12D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6" creationId="{CD2F4541-44BD-E3D4-E44B-A6F48353E36E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7" creationId="{EBB8A7EE-8020-3337-D0FE-C364A13BA41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8" creationId="{2D9F0844-8E5C-E043-5D39-2F2A5E557B67}"/>
          </ac:spMkLst>
        </pc:spChg>
        <pc:spChg chg="mod">
          <ac:chgData name="Peixiang Zhao" userId="7edc51de-0ae1-42c0-bae2-7f1679fa739e" providerId="ADAL" clId="{B3A2E4B9-72EA-453D-82D2-F1D537A69605}" dt="2024-08-15T15:15:19.301" v="4132" actId="1038"/>
          <ac:spMkLst>
            <pc:docMk/>
            <pc:sldMk cId="2797356956" sldId="390"/>
            <ac:spMk id="59" creationId="{082784DA-CB26-0F18-ACB6-C017BD0E89F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0" creationId="{5EFC14E8-DFDC-533C-CDDB-B79A04F6117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1" creationId="{DC7A3A43-38B4-0CD7-CA17-4F0E97CC94A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2" creationId="{0EBD37BF-07A3-4379-9DFD-382823799D9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3" creationId="{FC0656BE-2C59-F63C-929C-2B4CA219C81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4" creationId="{AD099044-7F60-6C6C-1932-32B6EFCB061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5" creationId="{AF957FBF-470F-9B43-74EB-070B215E85AF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6" creationId="{261B9A32-179E-35A7-1FBB-6B34F71553E6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7" creationId="{8287A513-894A-8A4E-9316-E0F54FD9912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8" creationId="{C8DD66BA-6172-50A1-44B1-61B4C2BFD481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9" creationId="{074D7B24-A496-88EA-A390-F6C79772757C}"/>
          </ac:spMkLst>
        </pc:spChg>
        <pc:spChg chg="mod">
          <ac:chgData name="Peixiang Zhao" userId="7edc51de-0ae1-42c0-bae2-7f1679fa739e" providerId="ADAL" clId="{B3A2E4B9-72EA-453D-82D2-F1D537A69605}" dt="2024-08-15T15:15:28.630" v="4134" actId="1037"/>
          <ac:spMkLst>
            <pc:docMk/>
            <pc:sldMk cId="2797356956" sldId="390"/>
            <ac:spMk id="70" creationId="{6FAE7BDB-6C8F-44B7-B039-71922A8BEB0C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1" creationId="{08829B09-23F1-6EA6-7FD5-C7B07835BD8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2" creationId="{88355C66-B3A1-BCA1-2DF3-5F06AFE1A2D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3" creationId="{4A3C6B08-D841-E40B-FF06-B4C264F8E8E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4" creationId="{FF06DEF8-32E8-190A-6BC3-4B895BABFC8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5" creationId="{39A73646-9149-7E52-7212-E3AC01F10ABA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6" creationId="{DC0FDD03-3CE9-596B-CCB4-1DA41AC2734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7" creationId="{6C1D9214-147C-D863-EC26-FEDA230D093C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8" creationId="{B9AF01C3-984D-E323-AF0F-057DFF55FD7E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9" creationId="{8BB6F911-9B53-B80E-33E6-C1CEF689F8E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0" creationId="{BB66989E-E7B6-689C-936C-24A2EB92619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1" creationId="{1343C3F9-628B-5B88-3B43-08AC379C650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2" creationId="{6D5350B3-1375-01FD-F024-CB5509541F3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3" creationId="{7CCDD223-549F-0BCB-999B-3D16D5AA7EA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4" creationId="{44EA9609-7263-338F-01B0-C41B51DB8DF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5" creationId="{3321C8D4-B242-6354-42F9-BAA9EC2FBF6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6" creationId="{EC4BC693-D8C3-8F0C-6D12-81EDB869354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7" creationId="{F6A7E829-5CB4-83D6-48CD-00F8E896F8D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8" creationId="{6CD6FCA3-2BE5-9450-904B-2C28ACABDF3E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9" creationId="{D308B4D8-1976-5E3A-01B6-145A628A6E4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0" creationId="{C8E1D94E-EAE2-2EEB-9EBD-DF185E8C471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1" creationId="{41DDFD6D-518F-ADA4-07AA-154D4A7C3A2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2" creationId="{541E5E1A-A3F5-636F-0E6B-3A38ED090C0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3" creationId="{CC3FAB82-3DB0-F4E9-5B50-19299AC3BBB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4" creationId="{B65977B0-B18A-5E3E-99A5-79C331BB80C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5" creationId="{9E7C75F4-B9E0-C598-7C62-192712245CB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6" creationId="{7CF09A31-EA5B-956A-48CF-3BD4A08A156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7" creationId="{309B1BF5-37B9-E82E-08DB-2F49DCF30F7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8" creationId="{82423D95-0253-AF5B-5108-5645CD76C546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9" creationId="{D335EECB-0A16-60A9-31D6-8F84DDBAD4F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0" creationId="{F2532B2D-FE96-04E0-DEED-C1D37761A81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1" creationId="{A9F05E60-877B-3D19-3F99-92C5BAE7E2BF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2" creationId="{8911A978-B52C-83F2-D93C-9E9ECD5E8CB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3" creationId="{D33AF59F-B09A-96A4-2F72-D4EA063EABB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4" creationId="{9D0D484D-85E6-CF22-EE69-19D87DB7C5EF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5" creationId="{D4A7A38B-4A3C-2145-C139-C36E6004835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6" creationId="{04F634D9-B636-00A6-E49B-13F22068D6A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7" creationId="{B4705888-2D06-196E-7AFF-AF215D85EEC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8" creationId="{664EA776-A937-A8D0-656B-95DEB8F58D0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9" creationId="{9546C0E2-D7BF-FD9E-264F-61DD596339C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0" creationId="{4E7BAC9E-98B5-A52A-34E7-6629ABE84E2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1" creationId="{1EA19B16-630D-2F45-D8BB-DC5329705E5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2" creationId="{A723AB94-2C1B-CBD6-6A38-EE9B4EC5002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3" creationId="{CCD4B442-A8C6-4BA4-2D28-DEF2E0F39BA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4" creationId="{7F52AAB6-510D-D220-F405-D11D382C724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5" creationId="{E5310360-C57E-9EA9-68C8-1FEB9F2B493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6" creationId="{1FDDC22E-9646-837E-5DFD-1888F740818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7" creationId="{37E7529E-7EE1-F0AC-DB22-0401040EC8FA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8" creationId="{1E5FCE58-9CF6-612E-23E3-AF182B6F95E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9" creationId="{57F2AD2D-625B-1CC1-CB61-FDCB07C8C4B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20" creationId="{53B06AB2-49D9-ECC5-8719-298F1E630ED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21" creationId="{6EE645DC-E3AD-44AF-C887-0D3C0A35269C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22" creationId="{E2E8EF6A-4F3C-F926-5225-FF78CA22BE1A}"/>
          </ac:spMkLst>
        </pc:spChg>
        <pc:spChg chg="mod">
          <ac:chgData name="Peixiang Zhao" userId="7edc51de-0ae1-42c0-bae2-7f1679fa739e" providerId="ADAL" clId="{B3A2E4B9-72EA-453D-82D2-F1D537A69605}" dt="2024-08-15T15:15:06.844" v="4128" actId="207"/>
          <ac:spMkLst>
            <pc:docMk/>
            <pc:sldMk cId="2797356956" sldId="390"/>
            <ac:spMk id="123" creationId="{0F71819C-2A54-3D88-3BB9-54A9242A0E13}"/>
          </ac:spMkLst>
        </pc:spChg>
        <pc:spChg chg="add mod">
          <ac:chgData name="Peixiang Zhao" userId="7edc51de-0ae1-42c0-bae2-7f1679fa739e" providerId="ADAL" clId="{B3A2E4B9-72EA-453D-82D2-F1D537A69605}" dt="2024-08-15T15:15:34.348" v="4136" actId="1076"/>
          <ac:spMkLst>
            <pc:docMk/>
            <pc:sldMk cId="2797356956" sldId="390"/>
            <ac:spMk id="125" creationId="{4C3A2657-F779-64B2-97F1-B829FAC2EE07}"/>
          </ac:spMkLst>
        </pc:spChg>
        <pc:grpChg chg="add mod">
          <ac:chgData name="Peixiang Zhao" userId="7edc51de-0ae1-42c0-bae2-7f1679fa739e" providerId="ADAL" clId="{B3A2E4B9-72EA-453D-82D2-F1D537A69605}" dt="2024-08-15T15:14:22.070" v="4123"/>
          <ac:grpSpMkLst>
            <pc:docMk/>
            <pc:sldMk cId="2797356956" sldId="390"/>
            <ac:grpSpMk id="8" creationId="{D43C2BC0-7A3D-CAD9-2DD4-C00D0CD7AE3B}"/>
          </ac:grpSpMkLst>
        </pc:grpChg>
        <pc:graphicFrameChg chg="add mod">
          <ac:chgData name="Peixiang Zhao" userId="7edc51de-0ae1-42c0-bae2-7f1679fa739e" providerId="ADAL" clId="{B3A2E4B9-72EA-453D-82D2-F1D537A69605}" dt="2024-08-15T15:14:22.070" v="4123"/>
          <ac:graphicFrameMkLst>
            <pc:docMk/>
            <pc:sldMk cId="2797356956" sldId="390"/>
            <ac:graphicFrameMk id="124" creationId="{CB38900B-A428-E98B-4286-163A96A2FBC1}"/>
          </ac:graphicFrameMkLst>
        </pc:graphicFrameChg>
        <pc:graphicFrameChg chg="add del mod modGraphic">
          <ac:chgData name="Peixiang Zhao" userId="7edc51de-0ae1-42c0-bae2-7f1679fa739e" providerId="ADAL" clId="{B3A2E4B9-72EA-453D-82D2-F1D537A69605}" dt="2024-08-15T15:24:16.530" v="4322" actId="113"/>
          <ac:graphicFrameMkLst>
            <pc:docMk/>
            <pc:sldMk cId="2797356956" sldId="390"/>
            <ac:graphicFrameMk id="126" creationId="{568F3B65-B66A-FAB1-D9D9-CFA26A5A43A2}"/>
          </ac:graphicFrameMkLst>
        </pc:graphicFrameChg>
      </pc:sldChg>
      <pc:sldChg chg="modSp new mod">
        <pc:chgData name="Peixiang Zhao" userId="7edc51de-0ae1-42c0-bae2-7f1679fa739e" providerId="ADAL" clId="{B3A2E4B9-72EA-453D-82D2-F1D537A69605}" dt="2024-08-15T15:39:17.184" v="4560" actId="20577"/>
        <pc:sldMkLst>
          <pc:docMk/>
          <pc:sldMk cId="1605231098" sldId="391"/>
        </pc:sldMkLst>
        <pc:spChg chg="mod">
          <ac:chgData name="Peixiang Zhao" userId="7edc51de-0ae1-42c0-bae2-7f1679fa739e" providerId="ADAL" clId="{B3A2E4B9-72EA-453D-82D2-F1D537A69605}" dt="2024-08-15T15:35:13.056" v="4409" actId="20577"/>
          <ac:spMkLst>
            <pc:docMk/>
            <pc:sldMk cId="1605231098" sldId="391"/>
            <ac:spMk id="2" creationId="{44E9EA68-CF12-F47F-B3B1-51F48D47F8F4}"/>
          </ac:spMkLst>
        </pc:spChg>
        <pc:spChg chg="mod">
          <ac:chgData name="Peixiang Zhao" userId="7edc51de-0ae1-42c0-bae2-7f1679fa739e" providerId="ADAL" clId="{B3A2E4B9-72EA-453D-82D2-F1D537A69605}" dt="2024-08-15T15:39:17.184" v="4560" actId="20577"/>
          <ac:spMkLst>
            <pc:docMk/>
            <pc:sldMk cId="1605231098" sldId="391"/>
            <ac:spMk id="3" creationId="{BEA19120-F484-BD85-2535-15E727C3A641}"/>
          </ac:spMkLst>
        </pc:spChg>
      </pc:sldChg>
      <pc:sldChg chg="addSp delSp modSp add mod">
        <pc:chgData name="Peixiang Zhao" userId="7edc51de-0ae1-42c0-bae2-7f1679fa739e" providerId="ADAL" clId="{B3A2E4B9-72EA-453D-82D2-F1D537A69605}" dt="2024-08-15T15:50:30.631" v="4730" actId="1036"/>
        <pc:sldMkLst>
          <pc:docMk/>
          <pc:sldMk cId="3337755233" sldId="392"/>
        </pc:sldMkLst>
        <pc:spChg chg="mod">
          <ac:chgData name="Peixiang Zhao" userId="7edc51de-0ae1-42c0-bae2-7f1679fa739e" providerId="ADAL" clId="{B3A2E4B9-72EA-453D-82D2-F1D537A69605}" dt="2024-08-15T15:46:17.455" v="4589" actId="20577"/>
          <ac:spMkLst>
            <pc:docMk/>
            <pc:sldMk cId="3337755233" sldId="392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5T15:50:20.102" v="4725" actId="20577"/>
          <ac:spMkLst>
            <pc:docMk/>
            <pc:sldMk cId="3337755233" sldId="392"/>
            <ac:spMk id="3" creationId="{06E80322-FE25-E0D7-F875-5538DA5C231C}"/>
          </ac:spMkLst>
        </pc:spChg>
        <pc:spChg chg="del">
          <ac:chgData name="Peixiang Zhao" userId="7edc51de-0ae1-42c0-bae2-7f1679fa739e" providerId="ADAL" clId="{B3A2E4B9-72EA-453D-82D2-F1D537A69605}" dt="2024-08-15T15:47:21.991" v="4598" actId="478"/>
          <ac:spMkLst>
            <pc:docMk/>
            <pc:sldMk cId="3337755233" sldId="392"/>
            <ac:spMk id="5" creationId="{8569E428-6333-BD59-89D2-B77AD43D9D05}"/>
          </ac:spMkLst>
        </pc:spChg>
        <pc:spChg chg="del">
          <ac:chgData name="Peixiang Zhao" userId="7edc51de-0ae1-42c0-bae2-7f1679fa739e" providerId="ADAL" clId="{B3A2E4B9-72EA-453D-82D2-F1D537A69605}" dt="2024-08-15T15:47:21.991" v="4598" actId="478"/>
          <ac:spMkLst>
            <pc:docMk/>
            <pc:sldMk cId="3337755233" sldId="392"/>
            <ac:spMk id="6" creationId="{8C52ED10-9C4E-26A1-D633-F5CFA86AD316}"/>
          </ac:spMkLst>
        </pc:spChg>
        <pc:spChg chg="del">
          <ac:chgData name="Peixiang Zhao" userId="7edc51de-0ae1-42c0-bae2-7f1679fa739e" providerId="ADAL" clId="{B3A2E4B9-72EA-453D-82D2-F1D537A69605}" dt="2024-08-15T15:47:21.991" v="4598" actId="478"/>
          <ac:spMkLst>
            <pc:docMk/>
            <pc:sldMk cId="3337755233" sldId="392"/>
            <ac:spMk id="7" creationId="{934C4611-E342-B579-3B9F-B7875B9FC454}"/>
          </ac:spMkLst>
        </pc:spChg>
        <pc:spChg chg="add mod">
          <ac:chgData name="Peixiang Zhao" userId="7edc51de-0ae1-42c0-bae2-7f1679fa739e" providerId="ADAL" clId="{B3A2E4B9-72EA-453D-82D2-F1D537A69605}" dt="2024-08-15T15:50:30.631" v="4730" actId="1036"/>
          <ac:spMkLst>
            <pc:docMk/>
            <pc:sldMk cId="3337755233" sldId="392"/>
            <ac:spMk id="17" creationId="{81771C04-A756-6BAF-F406-A184054FC481}"/>
          </ac:spMkLst>
        </pc:spChg>
        <pc:spChg chg="add mod">
          <ac:chgData name="Peixiang Zhao" userId="7edc51de-0ae1-42c0-bae2-7f1679fa739e" providerId="ADAL" clId="{B3A2E4B9-72EA-453D-82D2-F1D537A69605}" dt="2024-08-15T15:50:30.631" v="4730" actId="1036"/>
          <ac:spMkLst>
            <pc:docMk/>
            <pc:sldMk cId="3337755233" sldId="392"/>
            <ac:spMk id="18" creationId="{144239D7-2CA8-DB9B-B158-566C46022802}"/>
          </ac:spMkLst>
        </pc:spChg>
        <pc:spChg chg="add mod">
          <ac:chgData name="Peixiang Zhao" userId="7edc51de-0ae1-42c0-bae2-7f1679fa739e" providerId="ADAL" clId="{B3A2E4B9-72EA-453D-82D2-F1D537A69605}" dt="2024-08-15T15:50:30.631" v="4730" actId="1036"/>
          <ac:spMkLst>
            <pc:docMk/>
            <pc:sldMk cId="3337755233" sldId="392"/>
            <ac:spMk id="19" creationId="{DAE75743-3FE7-9F58-2762-A930A7EBC01C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21" creationId="{42C9B364-CAFB-46B3-9249-E5B85C83548E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22" creationId="{9BBEDCDE-1DB1-06C7-4087-E4BEF83556A7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23" creationId="{C12C043E-3D31-66CB-F3A6-61914E19CAF9}"/>
          </ac:spMkLst>
        </pc:spChg>
        <pc:spChg chg="mod">
          <ac:chgData name="Peixiang Zhao" userId="7edc51de-0ae1-42c0-bae2-7f1679fa739e" providerId="ADAL" clId="{B3A2E4B9-72EA-453D-82D2-F1D537A69605}" dt="2024-08-15T15:48:23.656" v="4639" actId="6549"/>
          <ac:spMkLst>
            <pc:docMk/>
            <pc:sldMk cId="3337755233" sldId="392"/>
            <ac:spMk id="25" creationId="{9137FA0C-15B7-8B11-654B-DBC3443F3B24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26" creationId="{EFA70FC4-694A-FC2B-9ADD-F33B3589A15E}"/>
          </ac:spMkLst>
        </pc:spChg>
        <pc:spChg chg="mod">
          <ac:chgData name="Peixiang Zhao" userId="7edc51de-0ae1-42c0-bae2-7f1679fa739e" providerId="ADAL" clId="{B3A2E4B9-72EA-453D-82D2-F1D537A69605}" dt="2024-08-15T15:48:57.368" v="4641" actId="207"/>
          <ac:spMkLst>
            <pc:docMk/>
            <pc:sldMk cId="3337755233" sldId="392"/>
            <ac:spMk id="27" creationId="{F509C1C8-2F1E-0E37-5ACD-605BF7B4ADDD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28" creationId="{54A25CBF-16A7-DDDA-A94E-C1F151FEF448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30" creationId="{7D507827-A51E-BE70-6EE9-9BFCDE4576F0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31" creationId="{F951C446-F325-F0BE-69A7-EA9843F28551}"/>
          </ac:spMkLst>
        </pc:spChg>
        <pc:spChg chg="mod">
          <ac:chgData name="Peixiang Zhao" userId="7edc51de-0ae1-42c0-bae2-7f1679fa739e" providerId="ADAL" clId="{B3A2E4B9-72EA-453D-82D2-F1D537A69605}" dt="2024-08-15T15:49:03.746" v="4643" actId="207"/>
          <ac:spMkLst>
            <pc:docMk/>
            <pc:sldMk cId="3337755233" sldId="392"/>
            <ac:spMk id="32" creationId="{5F10806F-D5C7-BCC2-D8E7-F251C3E83CA9}"/>
          </ac:spMkLst>
        </pc:spChg>
        <pc:grpChg chg="del">
          <ac:chgData name="Peixiang Zhao" userId="7edc51de-0ae1-42c0-bae2-7f1679fa739e" providerId="ADAL" clId="{B3A2E4B9-72EA-453D-82D2-F1D537A69605}" dt="2024-08-15T15:47:21.991" v="4598" actId="478"/>
          <ac:grpSpMkLst>
            <pc:docMk/>
            <pc:sldMk cId="3337755233" sldId="392"/>
            <ac:grpSpMk id="8" creationId="{105EB598-1868-F09E-3F93-3CB20A998068}"/>
          </ac:grpSpMkLst>
        </pc:grpChg>
        <pc:grpChg chg="del">
          <ac:chgData name="Peixiang Zhao" userId="7edc51de-0ae1-42c0-bae2-7f1679fa739e" providerId="ADAL" clId="{B3A2E4B9-72EA-453D-82D2-F1D537A69605}" dt="2024-08-15T15:47:21.991" v="4598" actId="478"/>
          <ac:grpSpMkLst>
            <pc:docMk/>
            <pc:sldMk cId="3337755233" sldId="392"/>
            <ac:grpSpMk id="12" creationId="{D6679A3C-3DA2-4DAE-751F-188B7E5EB6C7}"/>
          </ac:grpSpMkLst>
        </pc:grpChg>
        <pc:grpChg chg="add mod">
          <ac:chgData name="Peixiang Zhao" userId="7edc51de-0ae1-42c0-bae2-7f1679fa739e" providerId="ADAL" clId="{B3A2E4B9-72EA-453D-82D2-F1D537A69605}" dt="2024-08-15T15:50:30.631" v="4730" actId="1036"/>
          <ac:grpSpMkLst>
            <pc:docMk/>
            <pc:sldMk cId="3337755233" sldId="392"/>
            <ac:grpSpMk id="20" creationId="{5590E23C-2279-0CB7-8D95-C0248FACDE31}"/>
          </ac:grpSpMkLst>
        </pc:grpChg>
        <pc:grpChg chg="add mod">
          <ac:chgData name="Peixiang Zhao" userId="7edc51de-0ae1-42c0-bae2-7f1679fa739e" providerId="ADAL" clId="{B3A2E4B9-72EA-453D-82D2-F1D537A69605}" dt="2024-08-15T15:50:30.631" v="4730" actId="1036"/>
          <ac:grpSpMkLst>
            <pc:docMk/>
            <pc:sldMk cId="3337755233" sldId="392"/>
            <ac:grpSpMk id="24" creationId="{66FB5117-F7B3-C771-73C4-7D0CA289BE85}"/>
          </ac:grpSpMkLst>
        </pc:grpChg>
        <pc:grpChg chg="add mod">
          <ac:chgData name="Peixiang Zhao" userId="7edc51de-0ae1-42c0-bae2-7f1679fa739e" providerId="ADAL" clId="{B3A2E4B9-72EA-453D-82D2-F1D537A69605}" dt="2024-08-15T15:50:30.631" v="4730" actId="1036"/>
          <ac:grpSpMkLst>
            <pc:docMk/>
            <pc:sldMk cId="3337755233" sldId="392"/>
            <ac:grpSpMk id="29" creationId="{6071D3C9-763D-AC19-5150-F3BC45A8EE25}"/>
          </ac:grpSpMkLst>
        </pc:grpChg>
      </pc:sldChg>
      <pc:sldChg chg="addSp delSp modSp new mod">
        <pc:chgData name="Peixiang Zhao" userId="7edc51de-0ae1-42c0-bae2-7f1679fa739e" providerId="ADAL" clId="{B3A2E4B9-72EA-453D-82D2-F1D537A69605}" dt="2024-08-16T15:06:49.584" v="5330" actId="113"/>
        <pc:sldMkLst>
          <pc:docMk/>
          <pc:sldMk cId="3515485555" sldId="393"/>
        </pc:sldMkLst>
        <pc:spChg chg="mod">
          <ac:chgData name="Peixiang Zhao" userId="7edc51de-0ae1-42c0-bae2-7f1679fa739e" providerId="ADAL" clId="{B3A2E4B9-72EA-453D-82D2-F1D537A69605}" dt="2024-08-16T14:26:18.938" v="4842" actId="6549"/>
          <ac:spMkLst>
            <pc:docMk/>
            <pc:sldMk cId="3515485555" sldId="393"/>
            <ac:spMk id="2" creationId="{27DE8B48-DEF9-554D-477F-A12B519B4015}"/>
          </ac:spMkLst>
        </pc:spChg>
        <pc:spChg chg="mod">
          <ac:chgData name="Peixiang Zhao" userId="7edc51de-0ae1-42c0-bae2-7f1679fa739e" providerId="ADAL" clId="{B3A2E4B9-72EA-453D-82D2-F1D537A69605}" dt="2024-08-16T15:06:49.584" v="5330" actId="113"/>
          <ac:spMkLst>
            <pc:docMk/>
            <pc:sldMk cId="3515485555" sldId="393"/>
            <ac:spMk id="3" creationId="{538BD0F9-6104-60E9-4F64-5105006FBDC8}"/>
          </ac:spMkLst>
        </pc:spChg>
        <pc:spChg chg="add del">
          <ac:chgData name="Peixiang Zhao" userId="7edc51de-0ae1-42c0-bae2-7f1679fa739e" providerId="ADAL" clId="{B3A2E4B9-72EA-453D-82D2-F1D537A69605}" dt="2024-08-16T14:53:46.429" v="5137" actId="22"/>
          <ac:spMkLst>
            <pc:docMk/>
            <pc:sldMk cId="3515485555" sldId="393"/>
            <ac:spMk id="6" creationId="{6DB33DDF-FDCD-927E-F7F9-BB61245DE0EA}"/>
          </ac:spMkLst>
        </pc:spChg>
        <pc:spChg chg="add mod">
          <ac:chgData name="Peixiang Zhao" userId="7edc51de-0ae1-42c0-bae2-7f1679fa739e" providerId="ADAL" clId="{B3A2E4B9-72EA-453D-82D2-F1D537A69605}" dt="2024-08-16T15:00:34.971" v="5254" actId="571"/>
          <ac:spMkLst>
            <pc:docMk/>
            <pc:sldMk cId="3515485555" sldId="393"/>
            <ac:spMk id="7" creationId="{A3EC2AF7-497A-36B7-119A-86C656C213BB}"/>
          </ac:spMkLst>
        </pc:spChg>
      </pc:sldChg>
      <pc:sldChg chg="addSp delSp modSp add mod">
        <pc:chgData name="Peixiang Zhao" userId="7edc51de-0ae1-42c0-bae2-7f1679fa739e" providerId="ADAL" clId="{B3A2E4B9-72EA-453D-82D2-F1D537A69605}" dt="2024-08-16T15:17:44.588" v="5447" actId="22"/>
        <pc:sldMkLst>
          <pc:docMk/>
          <pc:sldMk cId="4249846144" sldId="394"/>
        </pc:sldMkLst>
        <pc:spChg chg="mod">
          <ac:chgData name="Peixiang Zhao" userId="7edc51de-0ae1-42c0-bae2-7f1679fa739e" providerId="ADAL" clId="{B3A2E4B9-72EA-453D-82D2-F1D537A69605}" dt="2024-08-16T14:54:02.960" v="5156" actId="20577"/>
          <ac:spMkLst>
            <pc:docMk/>
            <pc:sldMk cId="4249846144" sldId="394"/>
            <ac:spMk id="2" creationId="{27DE8B48-DEF9-554D-477F-A12B519B4015}"/>
          </ac:spMkLst>
        </pc:spChg>
        <pc:spChg chg="mod">
          <ac:chgData name="Peixiang Zhao" userId="7edc51de-0ae1-42c0-bae2-7f1679fa739e" providerId="ADAL" clId="{B3A2E4B9-72EA-453D-82D2-F1D537A69605}" dt="2024-08-16T15:17:07.236" v="5445" actId="207"/>
          <ac:spMkLst>
            <pc:docMk/>
            <pc:sldMk cId="4249846144" sldId="394"/>
            <ac:spMk id="3" creationId="{538BD0F9-6104-60E9-4F64-5105006FBDC8}"/>
          </ac:spMkLst>
        </pc:spChg>
        <pc:spChg chg="add del">
          <ac:chgData name="Peixiang Zhao" userId="7edc51de-0ae1-42c0-bae2-7f1679fa739e" providerId="ADAL" clId="{B3A2E4B9-72EA-453D-82D2-F1D537A69605}" dt="2024-08-16T15:17:44.588" v="5447" actId="22"/>
          <ac:spMkLst>
            <pc:docMk/>
            <pc:sldMk cId="4249846144" sldId="394"/>
            <ac:spMk id="6" creationId="{220E235F-ACCF-AF21-4D0B-FD5D44816330}"/>
          </ac:spMkLst>
        </pc:spChg>
      </pc:sldChg>
      <pc:sldChg chg="modSp add mod">
        <pc:chgData name="Peixiang Zhao" userId="7edc51de-0ae1-42c0-bae2-7f1679fa739e" providerId="ADAL" clId="{B3A2E4B9-72EA-453D-82D2-F1D537A69605}" dt="2024-08-16T15:19:59.343" v="5505" actId="20577"/>
        <pc:sldMkLst>
          <pc:docMk/>
          <pc:sldMk cId="428572384" sldId="395"/>
        </pc:sldMkLst>
        <pc:spChg chg="mod">
          <ac:chgData name="Peixiang Zhao" userId="7edc51de-0ae1-42c0-bae2-7f1679fa739e" providerId="ADAL" clId="{B3A2E4B9-72EA-453D-82D2-F1D537A69605}" dt="2024-08-16T15:19:59.343" v="5505" actId="20577"/>
          <ac:spMkLst>
            <pc:docMk/>
            <pc:sldMk cId="428572384" sldId="395"/>
            <ac:spMk id="3" creationId="{538BD0F9-6104-60E9-4F64-5105006FBDC8}"/>
          </ac:spMkLst>
        </pc:spChg>
      </pc:sldChg>
      <pc:sldChg chg="addSp delSp modSp new mod">
        <pc:chgData name="Peixiang Zhao" userId="7edc51de-0ae1-42c0-bae2-7f1679fa739e" providerId="ADAL" clId="{B3A2E4B9-72EA-453D-82D2-F1D537A69605}" dt="2024-08-16T15:22:23.647" v="5551"/>
        <pc:sldMkLst>
          <pc:docMk/>
          <pc:sldMk cId="570067280" sldId="396"/>
        </pc:sldMkLst>
        <pc:spChg chg="mod">
          <ac:chgData name="Peixiang Zhao" userId="7edc51de-0ae1-42c0-bae2-7f1679fa739e" providerId="ADAL" clId="{B3A2E4B9-72EA-453D-82D2-F1D537A69605}" dt="2024-08-16T15:20:31.839" v="5532" actId="20577"/>
          <ac:spMkLst>
            <pc:docMk/>
            <pc:sldMk cId="570067280" sldId="396"/>
            <ac:spMk id="2" creationId="{DDB98CB1-289D-7173-2B81-420B3361CA89}"/>
          </ac:spMkLst>
        </pc:spChg>
        <pc:spChg chg="del">
          <ac:chgData name="Peixiang Zhao" userId="7edc51de-0ae1-42c0-bae2-7f1679fa739e" providerId="ADAL" clId="{B3A2E4B9-72EA-453D-82D2-F1D537A69605}" dt="2024-08-16T15:20:38.551" v="5533" actId="478"/>
          <ac:spMkLst>
            <pc:docMk/>
            <pc:sldMk cId="570067280" sldId="396"/>
            <ac:spMk id="3" creationId="{81FBD575-0BF2-4F07-C93F-6EFEE73F41C7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5" creationId="{F8C3AC1F-90D2-DBE3-E2B3-13F3CB7A5964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6" creationId="{93AD138D-8B07-1950-DBC1-5717E1E611D8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7" creationId="{455136B9-B958-A7C7-3095-8D78CBEC77EB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8" creationId="{F7344D60-D34E-D0DF-A1DB-1AB3B324EABA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9" creationId="{FD3A4DF0-DF5B-8F4E-8FDB-2B8B70B3F949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0" creationId="{B4EFDFA4-FBAE-97C4-09C1-4D6AE8AC67CE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1" creationId="{4B6C9DAB-E109-F50D-ED0D-C67166EF6309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2" creationId="{233D8562-DE5F-3BA4-F7D1-1A0C3DA7A118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3" creationId="{46F04D3B-2384-CE7A-07DD-AEB497BCDE93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4" creationId="{3B8B0994-0DC7-CCDA-4413-D1B91B3DC3BF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5" creationId="{7147D8F1-1E30-727E-3A9B-2A62D4973662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6" creationId="{A61194EA-4061-0DF4-410B-99D90BC07240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7" creationId="{197E604C-2A22-F4FF-1718-6442B548FA82}"/>
          </ac:spMkLst>
        </pc:spChg>
        <pc:spChg chg="add mod">
          <ac:chgData name="Peixiang Zhao" userId="7edc51de-0ae1-42c0-bae2-7f1679fa739e" providerId="ADAL" clId="{B3A2E4B9-72EA-453D-82D2-F1D537A69605}" dt="2024-08-16T15:22:01.289" v="5550" actId="1076"/>
          <ac:spMkLst>
            <pc:docMk/>
            <pc:sldMk cId="570067280" sldId="396"/>
            <ac:spMk id="18" creationId="{EF21FC3A-17EE-3F16-5E90-E5E63092085B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0" creationId="{00EC9252-B015-172F-8295-DE17145CA838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1" creationId="{D1117DFA-D58E-7580-3BAD-5446B5FF1B7C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2" creationId="{AB9C7B10-0CF3-C800-777F-D94B255574BB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3" creationId="{3D93DB98-E749-E520-9755-EEE3FFEF8655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4" creationId="{5B5F8079-8AB9-AE14-434F-B309D8014EFF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5" creationId="{AE977022-2083-30FC-5296-B4B99D513BD0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6" creationId="{20F15846-00E1-F28C-98A3-C2C7EA6701B6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7" creationId="{E446F57B-B6CB-A6D6-7982-8129E4D5C564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8" creationId="{FBED51CA-A199-2615-35EE-12A9C73828DF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9" creationId="{7851EDCE-71F0-9C79-CAA2-A21E7E8B50AC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0" creationId="{94822097-3A3C-6C65-E6FF-EE7214DA2273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1" creationId="{6760A09A-FF75-EC28-9D6B-DEF58515D8F2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2" creationId="{1D9F9514-C31E-0425-9BFA-9D7C204FD761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3" creationId="{CE461708-6F71-D386-848E-79B8E7AC0E79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4" creationId="{9D04FE6D-0421-1CAA-0138-F8736405FA61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5" creationId="{340C8352-BBA3-D2B3-7E4A-8877952810F0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6" creationId="{EA87835F-217A-252E-FEB0-757F3F7100E8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7" creationId="{FC59B587-0B32-A0D1-9601-5CCB3A97F42A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8" creationId="{403FDF8E-65C5-771C-F8C4-E2B67DB2E35D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9" creationId="{A6054044-2424-7994-BF30-6CB839E3F809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0" creationId="{74BE8F41-BD14-204F-3F6E-987FCDDDCC80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1" creationId="{12B9CF5D-1C75-6899-84A0-2E95607E4E64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2" creationId="{C62DA6BB-FA2B-D43C-00D4-836ADF12715B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3" creationId="{036C8718-D25F-7658-8525-EAD7C68A6895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4" creationId="{C6569865-7990-2DA1-421E-F891C01D66FE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5" creationId="{4606C58F-6B6D-0152-3787-47A31F6589C6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6" creationId="{47D7CCC5-9696-2044-A6E3-DC96EB311453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7" creationId="{CCC5AD60-66ED-4D8D-3D6D-E0594022DAE1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8" creationId="{FA9B788D-E4E2-F7E1-3DB0-2679351BCE70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9" creationId="{F2354598-6D28-160C-830F-D3453A8DC722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50" creationId="{4FF1845D-CC86-6908-B547-A70F55607FDC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51" creationId="{5EF93D29-FADF-FD5D-1E4A-EA7EEDE487F8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52" creationId="{9D8544D4-3221-F875-2CA4-ABC53CBBD47A}"/>
          </ac:spMkLst>
        </pc:spChg>
        <pc:spChg chg="add 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3" creationId="{A8AA6FD2-B8A3-D921-E6BE-205AB2D5A379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5" creationId="{3D948348-E18A-0F07-5550-97F5F9F23FD4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6" creationId="{B055D3A3-BA3A-D2A2-EBD1-36989812114E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7" creationId="{FD81DEB3-7817-B0AE-54B2-1C679BD11E0B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8" creationId="{9DB8E718-58FD-AE66-277E-ACF75DB81D22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9" creationId="{BF76AF4B-50E5-6754-4EDA-888AE26C522E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0" creationId="{C42A4116-C826-9CE3-DB91-DA103264357A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1" creationId="{8377FE9E-DFC9-3A82-A624-8954AA6A4560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2" creationId="{BE9CA3A2-94FD-9E30-77D7-6BC45DDABF73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3" creationId="{04A4436E-9B90-A036-A55F-D4402F9E5DBE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4" creationId="{25C9E24F-BC4D-1A95-9D9F-36CE1F5D1BC8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5" creationId="{19A31F30-70F4-B2F8-EDB7-DE3F6F968F2C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6" creationId="{F97B178B-C46C-A9CA-924D-8DF5516A1CD3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7" creationId="{F048A0A8-94BD-0E9C-9795-97B61DFF260D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8" creationId="{41ACE073-52F2-54FC-FF18-0DFDDF035DA5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9" creationId="{973C480B-E38F-8624-C99D-D66535138901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0" creationId="{4E4B66EE-FAF2-2D26-0CA3-C3D707C6572D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1" creationId="{4A012812-C4BC-AF85-A774-A6CCDA4D843C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2" creationId="{53729A8B-4879-C40E-DE43-0B13765E8A44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3" creationId="{15B426A1-7E82-C570-1AFC-0A08126BC93F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4" creationId="{A27E8CBF-592C-CE3C-6E93-370477B678FB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5" creationId="{12654F91-3EA1-FB52-FDB6-FD99B7B58F99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6" creationId="{8D7BC84C-7C73-E02C-87FA-D85DD470B4B4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7" creationId="{EB451639-4E68-BCEB-8C3D-D70759F8B36C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8" creationId="{2D50B4EC-380D-4CDD-F474-8957036084BF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9" creationId="{18F848FB-5CC6-DAFA-A053-D4F682A88514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0" creationId="{B5756D99-2F5F-A999-03F4-DCB7E4B313A8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1" creationId="{4F079E4A-D5F1-CDB7-C21C-7A5C9AC96872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2" creationId="{695E407D-DAE2-9031-AFEB-0EBF61BC7D87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3" creationId="{8CEBEE48-CA25-DC10-7328-3CA5B9E3337D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4" creationId="{9F64C7A7-669F-9914-47EE-D4ED76E7DA62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5" creationId="{023DD43E-7626-262F-58CC-93E5F3FA6563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6" creationId="{49E98EF2-4E95-E646-28C3-A28F13200030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7" creationId="{28049059-89A3-3263-9FC7-AF9F62E3F0ED}"/>
          </ac:spMkLst>
        </pc:spChg>
        <pc:grpChg chg="add mod">
          <ac:chgData name="Peixiang Zhao" userId="7edc51de-0ae1-42c0-bae2-7f1679fa739e" providerId="ADAL" clId="{B3A2E4B9-72EA-453D-82D2-F1D537A69605}" dt="2024-08-16T15:22:01.289" v="5550" actId="1076"/>
          <ac:grpSpMkLst>
            <pc:docMk/>
            <pc:sldMk cId="570067280" sldId="396"/>
            <ac:grpSpMk id="19" creationId="{F665204F-106F-87C5-2A1A-BEEAC5DE69C2}"/>
          </ac:grpSpMkLst>
        </pc:grpChg>
        <pc:grpChg chg="add mod">
          <ac:chgData name="Peixiang Zhao" userId="7edc51de-0ae1-42c0-bae2-7f1679fa739e" providerId="ADAL" clId="{B3A2E4B9-72EA-453D-82D2-F1D537A69605}" dt="2024-08-16T15:22:23.647" v="5551"/>
          <ac:grpSpMkLst>
            <pc:docMk/>
            <pc:sldMk cId="570067280" sldId="396"/>
            <ac:grpSpMk id="54" creationId="{56BB1DFE-D218-A1CD-7055-9ACD5F104DC6}"/>
          </ac:grpSpMkLst>
        </pc:grpChg>
      </pc:sldChg>
      <pc:sldChg chg="addSp delSp modSp add mod modAnim">
        <pc:chgData name="Peixiang Zhao" userId="7edc51de-0ae1-42c0-bae2-7f1679fa739e" providerId="ADAL" clId="{B3A2E4B9-72EA-453D-82D2-F1D537A69605}" dt="2024-08-16T15:25:47.535" v="5587" actId="207"/>
        <pc:sldMkLst>
          <pc:docMk/>
          <pc:sldMk cId="2610130367" sldId="397"/>
        </pc:sldMkLst>
        <pc:spChg chg="mod">
          <ac:chgData name="Peixiang Zhao" userId="7edc51de-0ae1-42c0-bae2-7f1679fa739e" providerId="ADAL" clId="{B3A2E4B9-72EA-453D-82D2-F1D537A69605}" dt="2024-08-16T15:22:32.847" v="5565" actId="20577"/>
          <ac:spMkLst>
            <pc:docMk/>
            <pc:sldMk cId="2610130367" sldId="397"/>
            <ac:spMk id="2" creationId="{DDB98CB1-289D-7173-2B81-420B3361CA89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3" creationId="{7E5DD8E2-6B53-73FA-0B02-BF001D90C30B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5" creationId="{F8C3AC1F-90D2-DBE3-E2B3-13F3CB7A5964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6" creationId="{93AD138D-8B07-1950-DBC1-5717E1E611D8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7" creationId="{455136B9-B958-A7C7-3095-8D78CBEC77EB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8" creationId="{F7344D60-D34E-D0DF-A1DB-1AB3B324EABA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9" creationId="{FD3A4DF0-DF5B-8F4E-8FDB-2B8B70B3F949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0" creationId="{B4EFDFA4-FBAE-97C4-09C1-4D6AE8AC67CE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1" creationId="{4B6C9DAB-E109-F50D-ED0D-C67166EF6309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2" creationId="{233D8562-DE5F-3BA4-F7D1-1A0C3DA7A118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3" creationId="{46F04D3B-2384-CE7A-07DD-AEB497BCDE93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4" creationId="{3B8B0994-0DC7-CCDA-4413-D1B91B3DC3BF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5" creationId="{7147D8F1-1E30-727E-3A9B-2A62D4973662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6" creationId="{A61194EA-4061-0DF4-410B-99D90BC07240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7" creationId="{197E604C-2A22-F4FF-1718-6442B548FA82}"/>
          </ac:spMkLst>
        </pc:spChg>
        <pc:spChg chg="add mod">
          <ac:chgData name="Peixiang Zhao" userId="7edc51de-0ae1-42c0-bae2-7f1679fa739e" providerId="ADAL" clId="{B3A2E4B9-72EA-453D-82D2-F1D537A69605}" dt="2024-08-16T15:25:19.420" v="5583" actId="207"/>
          <ac:spMkLst>
            <pc:docMk/>
            <pc:sldMk cId="2610130367" sldId="397"/>
            <ac:spMk id="53" creationId="{981E18F3-E78D-14B0-6975-766A12C4E999}"/>
          </ac:spMkLst>
        </pc:spChg>
        <pc:spChg chg="add mod">
          <ac:chgData name="Peixiang Zhao" userId="7edc51de-0ae1-42c0-bae2-7f1679fa739e" providerId="ADAL" clId="{B3A2E4B9-72EA-453D-82D2-F1D537A69605}" dt="2024-08-16T15:25:19.420" v="5583" actId="207"/>
          <ac:spMkLst>
            <pc:docMk/>
            <pc:sldMk cId="2610130367" sldId="397"/>
            <ac:spMk id="54" creationId="{1A3A3D46-838E-1337-BA19-E801C03E5234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55" creationId="{44BCD032-8A1E-97BC-A977-231CF7E793AB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56" creationId="{08AA68C4-046A-844C-2CA1-9FCD1C9EB062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57" creationId="{CB922B39-A07C-DB42-2E89-DB9FA8B0491E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58" creationId="{0749CBEF-72DE-9FCE-B016-F44B519148E4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59" creationId="{18FA567F-2291-E594-B53D-5A081F8B97E6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60" creationId="{3A001A2A-5E2B-B4DB-F8ED-6717E0AC9B94}"/>
          </ac:spMkLst>
        </pc:spChg>
        <pc:spChg chg="add mod">
          <ac:chgData name="Peixiang Zhao" userId="7edc51de-0ae1-42c0-bae2-7f1679fa739e" providerId="ADAL" clId="{B3A2E4B9-72EA-453D-82D2-F1D537A69605}" dt="2024-08-16T15:25:31.741" v="5584" actId="1076"/>
          <ac:spMkLst>
            <pc:docMk/>
            <pc:sldMk cId="2610130367" sldId="397"/>
            <ac:spMk id="61" creationId="{C81C7ADE-4FC7-DAF7-FE0F-D1163DF63438}"/>
          </ac:spMkLst>
        </pc:spChg>
        <pc:spChg chg="add mod">
          <ac:chgData name="Peixiang Zhao" userId="7edc51de-0ae1-42c0-bae2-7f1679fa739e" providerId="ADAL" clId="{B3A2E4B9-72EA-453D-82D2-F1D537A69605}" dt="2024-08-16T15:25:37.306" v="5586" actId="14100"/>
          <ac:spMkLst>
            <pc:docMk/>
            <pc:sldMk cId="2610130367" sldId="397"/>
            <ac:spMk id="62" creationId="{14011E58-A867-DAA8-07CF-AE8A117D9328}"/>
          </ac:spMkLst>
        </pc:spChg>
        <pc:spChg chg="add mod">
          <ac:chgData name="Peixiang Zhao" userId="7edc51de-0ae1-42c0-bae2-7f1679fa739e" providerId="ADAL" clId="{B3A2E4B9-72EA-453D-82D2-F1D537A69605}" dt="2024-08-16T15:25:19.420" v="5583" actId="207"/>
          <ac:spMkLst>
            <pc:docMk/>
            <pc:sldMk cId="2610130367" sldId="397"/>
            <ac:spMk id="63" creationId="{6170DA23-3C43-B90D-CA2F-69C975085FD9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64" creationId="{913C50F3-ECBF-7B29-264F-6AD835BDCF4C}"/>
          </ac:spMkLst>
        </pc:spChg>
        <pc:spChg chg="add mod">
          <ac:chgData name="Peixiang Zhao" userId="7edc51de-0ae1-42c0-bae2-7f1679fa739e" providerId="ADAL" clId="{B3A2E4B9-72EA-453D-82D2-F1D537A69605}" dt="2024-08-16T15:23:38.769" v="5569" actId="207"/>
          <ac:spMkLst>
            <pc:docMk/>
            <pc:sldMk cId="2610130367" sldId="397"/>
            <ac:spMk id="65" creationId="{C78DD91F-FF67-795D-77F8-877D6614922F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66" creationId="{2FEFE957-E08F-2134-50A9-909EBEDF1C2E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67" creationId="{C980D233-F3BE-1700-9192-F6AE01EDCBF4}"/>
          </ac:spMkLst>
        </pc:spChg>
        <pc:spChg chg="add mod">
          <ac:chgData name="Peixiang Zhao" userId="7edc51de-0ae1-42c0-bae2-7f1679fa739e" providerId="ADAL" clId="{B3A2E4B9-72EA-453D-82D2-F1D537A69605}" dt="2024-08-16T15:23:38.769" v="5569" actId="207"/>
          <ac:spMkLst>
            <pc:docMk/>
            <pc:sldMk cId="2610130367" sldId="397"/>
            <ac:spMk id="68" creationId="{9F284FBE-7C0F-3E20-5561-091ACC367812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69" creationId="{74C289A0-182C-4DFD-3148-20C900658B7F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0" creationId="{8C88FF25-D1DE-2393-AC6B-E7088B4E4F6B}"/>
          </ac:spMkLst>
        </pc:spChg>
        <pc:spChg chg="add mod">
          <ac:chgData name="Peixiang Zhao" userId="7edc51de-0ae1-42c0-bae2-7f1679fa739e" providerId="ADAL" clId="{B3A2E4B9-72EA-453D-82D2-F1D537A69605}" dt="2024-08-16T15:24:39.660" v="5576" actId="207"/>
          <ac:spMkLst>
            <pc:docMk/>
            <pc:sldMk cId="2610130367" sldId="397"/>
            <ac:spMk id="71" creationId="{DAD52861-CD38-A5DF-8BD6-73F058C5F9A3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2" creationId="{D1CE8F45-DE3E-5F5B-6093-A87E21034181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3" creationId="{2B8BE864-CC6F-5FF0-CD07-82F32380AA49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4" creationId="{88034636-D8DF-B50C-9CBF-4F82956E2917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5" creationId="{0DA00F62-E2B0-B187-F7C3-1F454B1070D4}"/>
          </ac:spMkLst>
        </pc:spChg>
        <pc:spChg chg="add mod">
          <ac:chgData name="Peixiang Zhao" userId="7edc51de-0ae1-42c0-bae2-7f1679fa739e" providerId="ADAL" clId="{B3A2E4B9-72EA-453D-82D2-F1D537A69605}" dt="2024-08-16T15:24:04.350" v="5574" actId="14100"/>
          <ac:spMkLst>
            <pc:docMk/>
            <pc:sldMk cId="2610130367" sldId="397"/>
            <ac:spMk id="76" creationId="{17BF719C-55B7-82F9-FB1D-4CB6786A17D4}"/>
          </ac:spMkLst>
        </pc:spChg>
        <pc:spChg chg="add mod">
          <ac:chgData name="Peixiang Zhao" userId="7edc51de-0ae1-42c0-bae2-7f1679fa739e" providerId="ADAL" clId="{B3A2E4B9-72EA-453D-82D2-F1D537A69605}" dt="2024-08-16T15:23:50.848" v="5571" actId="14100"/>
          <ac:spMkLst>
            <pc:docMk/>
            <pc:sldMk cId="2610130367" sldId="397"/>
            <ac:spMk id="77" creationId="{3C485D35-8C92-06E1-1E56-75C334CA1BB4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8" creationId="{F095DF9C-12E5-A1CE-7DAA-4D5281EBBC76}"/>
          </ac:spMkLst>
        </pc:spChg>
        <pc:spChg chg="add mod">
          <ac:chgData name="Peixiang Zhao" userId="7edc51de-0ae1-42c0-bae2-7f1679fa739e" providerId="ADAL" clId="{B3A2E4B9-72EA-453D-82D2-F1D537A69605}" dt="2024-08-16T15:23:58.042" v="5573" actId="14100"/>
          <ac:spMkLst>
            <pc:docMk/>
            <pc:sldMk cId="2610130367" sldId="397"/>
            <ac:spMk id="79" creationId="{B1DF37B5-BEF6-EE51-3474-591175091985}"/>
          </ac:spMkLst>
        </pc:spChg>
        <pc:spChg chg="add mod">
          <ac:chgData name="Peixiang Zhao" userId="7edc51de-0ae1-42c0-bae2-7f1679fa739e" providerId="ADAL" clId="{B3A2E4B9-72EA-453D-82D2-F1D537A69605}" dt="2024-08-16T15:24:07.286" v="5575" actId="14100"/>
          <ac:spMkLst>
            <pc:docMk/>
            <pc:sldMk cId="2610130367" sldId="397"/>
            <ac:spMk id="80" creationId="{6FC80E6A-178F-2E90-24B9-AA2DCE58998E}"/>
          </ac:spMkLst>
        </pc:spChg>
        <pc:spChg chg="add mod">
          <ac:chgData name="Peixiang Zhao" userId="7edc51de-0ae1-42c0-bae2-7f1679fa739e" providerId="ADAL" clId="{B3A2E4B9-72EA-453D-82D2-F1D537A69605}" dt="2024-08-16T15:23:55.655" v="5572" actId="14100"/>
          <ac:spMkLst>
            <pc:docMk/>
            <pc:sldMk cId="2610130367" sldId="397"/>
            <ac:spMk id="81" creationId="{2C521779-C81D-7A9A-EDDF-429880D149C4}"/>
          </ac:spMkLst>
        </pc:spChg>
        <pc:spChg chg="mod">
          <ac:chgData name="Peixiang Zhao" userId="7edc51de-0ae1-42c0-bae2-7f1679fa739e" providerId="ADAL" clId="{B3A2E4B9-72EA-453D-82D2-F1D537A69605}" dt="2024-08-16T15:25:47.535" v="5587" actId="207"/>
          <ac:spMkLst>
            <pc:docMk/>
            <pc:sldMk cId="2610130367" sldId="397"/>
            <ac:spMk id="83" creationId="{6D0E175C-A5CE-57E4-DEBB-4F5EE3243A48}"/>
          </ac:spMkLst>
        </pc:spChg>
        <pc:spChg chg="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84" creationId="{C2BFFA4B-FBD2-7571-4FFC-E1CF23A692B4}"/>
          </ac:spMkLst>
        </pc:spChg>
        <pc:spChg chg="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86" creationId="{37ECCDD9-D16B-E112-3D59-42CAF3B955F6}"/>
          </ac:spMkLst>
        </pc:spChg>
        <pc:spChg chg="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87" creationId="{4C9ED66C-2D66-8BED-D8AA-771BDF29CB78}"/>
          </ac:spMkLst>
        </pc:spChg>
        <pc:grpChg chg="del">
          <ac:chgData name="Peixiang Zhao" userId="7edc51de-0ae1-42c0-bae2-7f1679fa739e" providerId="ADAL" clId="{B3A2E4B9-72EA-453D-82D2-F1D537A69605}" dt="2024-08-16T15:22:42.600" v="5567" actId="478"/>
          <ac:grpSpMkLst>
            <pc:docMk/>
            <pc:sldMk cId="2610130367" sldId="397"/>
            <ac:grpSpMk id="19" creationId="{F665204F-106F-87C5-2A1A-BEEAC5DE69C2}"/>
          </ac:grpSpMkLst>
        </pc:grpChg>
        <pc:grpChg chg="add mod">
          <ac:chgData name="Peixiang Zhao" userId="7edc51de-0ae1-42c0-bae2-7f1679fa739e" providerId="ADAL" clId="{B3A2E4B9-72EA-453D-82D2-F1D537A69605}" dt="2024-08-16T15:22:57.688" v="5568"/>
          <ac:grpSpMkLst>
            <pc:docMk/>
            <pc:sldMk cId="2610130367" sldId="397"/>
            <ac:grpSpMk id="82" creationId="{450CC492-5F6C-634E-1C38-ADF00F52F344}"/>
          </ac:grpSpMkLst>
        </pc:grpChg>
        <pc:grpChg chg="add mod">
          <ac:chgData name="Peixiang Zhao" userId="7edc51de-0ae1-42c0-bae2-7f1679fa739e" providerId="ADAL" clId="{B3A2E4B9-72EA-453D-82D2-F1D537A69605}" dt="2024-08-16T15:22:57.688" v="5568"/>
          <ac:grpSpMkLst>
            <pc:docMk/>
            <pc:sldMk cId="2610130367" sldId="397"/>
            <ac:grpSpMk id="85" creationId="{61E0C121-A556-2935-105E-EAF9916D58D7}"/>
          </ac:grpSpMkLst>
        </pc:grpChg>
      </pc:sldChg>
      <pc:sldChg chg="modSp new mod">
        <pc:chgData name="Peixiang Zhao" userId="7edc51de-0ae1-42c0-bae2-7f1679fa739e" providerId="ADAL" clId="{B3A2E4B9-72EA-453D-82D2-F1D537A69605}" dt="2024-08-16T15:33:07.064" v="5618" actId="207"/>
        <pc:sldMkLst>
          <pc:docMk/>
          <pc:sldMk cId="2217426974" sldId="398"/>
        </pc:sldMkLst>
        <pc:spChg chg="mod">
          <ac:chgData name="Peixiang Zhao" userId="7edc51de-0ae1-42c0-bae2-7f1679fa739e" providerId="ADAL" clId="{B3A2E4B9-72EA-453D-82D2-F1D537A69605}" dt="2024-08-16T15:30:49.302" v="5595" actId="20577"/>
          <ac:spMkLst>
            <pc:docMk/>
            <pc:sldMk cId="2217426974" sldId="398"/>
            <ac:spMk id="2" creationId="{B06A0243-EF48-B433-7698-BCBCE7AFF170}"/>
          </ac:spMkLst>
        </pc:spChg>
        <pc:spChg chg="mod">
          <ac:chgData name="Peixiang Zhao" userId="7edc51de-0ae1-42c0-bae2-7f1679fa739e" providerId="ADAL" clId="{B3A2E4B9-72EA-453D-82D2-F1D537A69605}" dt="2024-08-16T15:33:07.064" v="5618" actId="207"/>
          <ac:spMkLst>
            <pc:docMk/>
            <pc:sldMk cId="2217426974" sldId="398"/>
            <ac:spMk id="3" creationId="{6CAAFD53-80EC-5E6B-8C70-7AAEADEBF757}"/>
          </ac:spMkLst>
        </pc:spChg>
      </pc:sldChg>
      <pc:sldChg chg="modSp new mod">
        <pc:chgData name="Peixiang Zhao" userId="7edc51de-0ae1-42c0-bae2-7f1679fa739e" providerId="ADAL" clId="{B3A2E4B9-72EA-453D-82D2-F1D537A69605}" dt="2024-08-16T15:38:22.269" v="5676" actId="113"/>
        <pc:sldMkLst>
          <pc:docMk/>
          <pc:sldMk cId="2876731221" sldId="399"/>
        </pc:sldMkLst>
        <pc:spChg chg="mod">
          <ac:chgData name="Peixiang Zhao" userId="7edc51de-0ae1-42c0-bae2-7f1679fa739e" providerId="ADAL" clId="{B3A2E4B9-72EA-453D-82D2-F1D537A69605}" dt="2024-08-16T15:34:26.518" v="5628"/>
          <ac:spMkLst>
            <pc:docMk/>
            <pc:sldMk cId="2876731221" sldId="399"/>
            <ac:spMk id="2" creationId="{4E5B38D6-2505-480D-A731-7341EBC8292E}"/>
          </ac:spMkLst>
        </pc:spChg>
        <pc:spChg chg="mod">
          <ac:chgData name="Peixiang Zhao" userId="7edc51de-0ae1-42c0-bae2-7f1679fa739e" providerId="ADAL" clId="{B3A2E4B9-72EA-453D-82D2-F1D537A69605}" dt="2024-08-16T15:38:22.269" v="5676" actId="113"/>
          <ac:spMkLst>
            <pc:docMk/>
            <pc:sldMk cId="2876731221" sldId="399"/>
            <ac:spMk id="3" creationId="{16AEB4FE-3A49-AB6E-3114-37F6E1763E02}"/>
          </ac:spMkLst>
        </pc:spChg>
      </pc:sldChg>
      <pc:sldChg chg="modSp add mod">
        <pc:chgData name="Peixiang Zhao" userId="7edc51de-0ae1-42c0-bae2-7f1679fa739e" providerId="ADAL" clId="{B3A2E4B9-72EA-453D-82D2-F1D537A69605}" dt="2024-08-16T15:50:24.631" v="5803" actId="20577"/>
        <pc:sldMkLst>
          <pc:docMk/>
          <pc:sldMk cId="3771497068" sldId="400"/>
        </pc:sldMkLst>
        <pc:spChg chg="mod">
          <ac:chgData name="Peixiang Zhao" userId="7edc51de-0ae1-42c0-bae2-7f1679fa739e" providerId="ADAL" clId="{B3A2E4B9-72EA-453D-82D2-F1D537A69605}" dt="2024-08-16T15:50:24.631" v="5803" actId="20577"/>
          <ac:spMkLst>
            <pc:docMk/>
            <pc:sldMk cId="3771497068" sldId="400"/>
            <ac:spMk id="2" creationId="{4E5B38D6-2505-480D-A731-7341EBC8292E}"/>
          </ac:spMkLst>
        </pc:spChg>
        <pc:spChg chg="mod">
          <ac:chgData name="Peixiang Zhao" userId="7edc51de-0ae1-42c0-bae2-7f1679fa739e" providerId="ADAL" clId="{B3A2E4B9-72EA-453D-82D2-F1D537A69605}" dt="2024-08-16T15:43:00.116" v="5802" actId="207"/>
          <ac:spMkLst>
            <pc:docMk/>
            <pc:sldMk cId="3771497068" sldId="400"/>
            <ac:spMk id="3" creationId="{16AEB4FE-3A49-AB6E-3114-37F6E1763E02}"/>
          </ac:spMkLst>
        </pc:spChg>
      </pc:sldChg>
      <pc:sldChg chg="addSp delSp modSp new mod">
        <pc:chgData name="Peixiang Zhao" userId="7edc51de-0ae1-42c0-bae2-7f1679fa739e" providerId="ADAL" clId="{B3A2E4B9-72EA-453D-82D2-F1D537A69605}" dt="2024-08-16T15:57:44.761" v="5928" actId="22"/>
        <pc:sldMkLst>
          <pc:docMk/>
          <pc:sldMk cId="2070907910" sldId="401"/>
        </pc:sldMkLst>
        <pc:spChg chg="mod">
          <ac:chgData name="Peixiang Zhao" userId="7edc51de-0ae1-42c0-bae2-7f1679fa739e" providerId="ADAL" clId="{B3A2E4B9-72EA-453D-82D2-F1D537A69605}" dt="2024-08-16T15:53:06.260" v="5822" actId="114"/>
          <ac:spMkLst>
            <pc:docMk/>
            <pc:sldMk cId="2070907910" sldId="401"/>
            <ac:spMk id="2" creationId="{F10A3176-67F2-27F0-4B2B-22C59A09C92A}"/>
          </ac:spMkLst>
        </pc:spChg>
        <pc:spChg chg="mod">
          <ac:chgData name="Peixiang Zhao" userId="7edc51de-0ae1-42c0-bae2-7f1679fa739e" providerId="ADAL" clId="{B3A2E4B9-72EA-453D-82D2-F1D537A69605}" dt="2024-08-16T15:57:15.922" v="5926" actId="207"/>
          <ac:spMkLst>
            <pc:docMk/>
            <pc:sldMk cId="2070907910" sldId="401"/>
            <ac:spMk id="3" creationId="{FB96FF45-119C-1FFE-87E0-F3D36F428AA3}"/>
          </ac:spMkLst>
        </pc:spChg>
        <pc:spChg chg="add del">
          <ac:chgData name="Peixiang Zhao" userId="7edc51de-0ae1-42c0-bae2-7f1679fa739e" providerId="ADAL" clId="{B3A2E4B9-72EA-453D-82D2-F1D537A69605}" dt="2024-08-16T15:57:44.761" v="5928" actId="22"/>
          <ac:spMkLst>
            <pc:docMk/>
            <pc:sldMk cId="2070907910" sldId="401"/>
            <ac:spMk id="6" creationId="{4588CD19-9EF0-7ACC-E8F3-F9457BE5F244}"/>
          </ac:spMkLst>
        </pc:spChg>
      </pc:sldChg>
      <pc:sldChg chg="addSp delSp modSp add mod modAnim">
        <pc:chgData name="Peixiang Zhao" userId="7edc51de-0ae1-42c0-bae2-7f1679fa739e" providerId="ADAL" clId="{B3A2E4B9-72EA-453D-82D2-F1D537A69605}" dt="2024-08-16T17:45:27.073" v="6021"/>
        <pc:sldMkLst>
          <pc:docMk/>
          <pc:sldMk cId="4118730110" sldId="402"/>
        </pc:sldMkLst>
        <pc:spChg chg="del">
          <ac:chgData name="Peixiang Zhao" userId="7edc51de-0ae1-42c0-bae2-7f1679fa739e" providerId="ADAL" clId="{B3A2E4B9-72EA-453D-82D2-F1D537A69605}" dt="2024-08-16T15:57:52.439" v="5930" actId="478"/>
          <ac:spMkLst>
            <pc:docMk/>
            <pc:sldMk cId="4118730110" sldId="402"/>
            <ac:spMk id="3" creationId="{FB96FF45-119C-1FFE-87E0-F3D36F428AA3}"/>
          </ac:spMkLst>
        </pc:spChg>
        <pc:spChg chg="add del mod">
          <ac:chgData name="Peixiang Zhao" userId="7edc51de-0ae1-42c0-bae2-7f1679fa739e" providerId="ADAL" clId="{B3A2E4B9-72EA-453D-82D2-F1D537A69605}" dt="2024-08-16T15:57:56.390" v="5931" actId="478"/>
          <ac:spMkLst>
            <pc:docMk/>
            <pc:sldMk cId="4118730110" sldId="402"/>
            <ac:spMk id="5" creationId="{779F3A40-0175-26C9-E75C-3AEFF4063F93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6" creationId="{A49D5011-D801-DE20-1B40-58F712CC875C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7" creationId="{8A025B11-509A-78ED-F6AC-6C777AA0E02F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8" creationId="{B516B259-7BDC-D8A9-37E7-FD20804D75B3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9" creationId="{96D28097-BE7C-5C9A-D7AE-8E68E620C5CA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10" creationId="{23732199-D7B3-E1B0-1CFA-0BBACD154D1A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11" creationId="{3E963D38-1024-AB72-BCE1-BBBE539FF873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3" creationId="{8471E261-19B5-CBB7-12E3-8B3D4A783F1B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4" creationId="{303625E9-E866-11E0-40D4-5F0E976279FC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5" creationId="{9FEB2D05-186E-C255-550B-CB44E41F2E04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7" creationId="{695ED109-EF9F-C986-1043-C4DB03D7517C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8" creationId="{716FACF3-3CB9-61E8-1261-A1C0703A6A17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9" creationId="{707EBBA1-184A-5BE9-B6F6-AC555001E4F7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1" creationId="{6656685D-8589-2B58-18CA-055705348C77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2" creationId="{7768EC7A-528F-B97D-FA20-B8C5477A9E54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3" creationId="{9EDB24FD-D1CC-9C90-D3A0-21CC60853B86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4" creationId="{94B112E6-A1A6-68A8-FE0C-8E51BCD534D9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6" creationId="{506E9EBD-9CF5-068A-0211-0231FD76E91B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7" creationId="{28B9BB34-C4F4-AC4A-EC06-7B7B87E7D17D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8" creationId="{5FC49A28-BD15-97DB-68E7-F9845389A761}"/>
          </ac:spMkLst>
        </pc:spChg>
        <pc:spChg chg="mod">
          <ac:chgData name="Peixiang Zhao" userId="7edc51de-0ae1-42c0-bae2-7f1679fa739e" providerId="ADAL" clId="{B3A2E4B9-72EA-453D-82D2-F1D537A69605}" dt="2024-08-16T16:03:01.231" v="5981" actId="207"/>
          <ac:spMkLst>
            <pc:docMk/>
            <pc:sldMk cId="4118730110" sldId="402"/>
            <ac:spMk id="30" creationId="{378EE486-3E49-3644-8ACF-E36A8113D755}"/>
          </ac:spMkLst>
        </pc:spChg>
        <pc:spChg chg="mod">
          <ac:chgData name="Peixiang Zhao" userId="7edc51de-0ae1-42c0-bae2-7f1679fa739e" providerId="ADAL" clId="{B3A2E4B9-72EA-453D-82D2-F1D537A69605}" dt="2024-08-16T15:58:00.807" v="5932"/>
          <ac:spMkLst>
            <pc:docMk/>
            <pc:sldMk cId="4118730110" sldId="402"/>
            <ac:spMk id="31" creationId="{2F6B4FA0-C622-3F2D-9330-7A3F6325D69F}"/>
          </ac:spMkLst>
        </pc:spChg>
        <pc:spChg chg="add mod">
          <ac:chgData name="Peixiang Zhao" userId="7edc51de-0ae1-42c0-bae2-7f1679fa739e" providerId="ADAL" clId="{B3A2E4B9-72EA-453D-82D2-F1D537A69605}" dt="2024-08-16T16:04:47.593" v="6019" actId="114"/>
          <ac:spMkLst>
            <pc:docMk/>
            <pc:sldMk cId="4118730110" sldId="402"/>
            <ac:spMk id="32" creationId="{351DE59A-4A61-4AC4-391E-59A9BB9A0D9F}"/>
          </ac:spMkLst>
        </pc:spChg>
        <pc:spChg chg="add mod">
          <ac:chgData name="Peixiang Zhao" userId="7edc51de-0ae1-42c0-bae2-7f1679fa739e" providerId="ADAL" clId="{B3A2E4B9-72EA-453D-82D2-F1D537A69605}" dt="2024-08-16T15:58:24.738" v="5953" actId="207"/>
          <ac:spMkLst>
            <pc:docMk/>
            <pc:sldMk cId="4118730110" sldId="402"/>
            <ac:spMk id="33" creationId="{B068D3E5-5F80-B33C-C2AE-9A84C4384C24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34" creationId="{356925B9-A70D-FC3A-ABD2-9F9BF0872DA6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35" creationId="{F4985B65-386B-08AC-560F-9AA82BD70FC6}"/>
          </ac:spMkLst>
        </pc:spChg>
        <pc:spChg chg="add mod ord">
          <ac:chgData name="Peixiang Zhao" userId="7edc51de-0ae1-42c0-bae2-7f1679fa739e" providerId="ADAL" clId="{B3A2E4B9-72EA-453D-82D2-F1D537A69605}" dt="2024-08-16T16:00:22.459" v="5963" actId="1076"/>
          <ac:spMkLst>
            <pc:docMk/>
            <pc:sldMk cId="4118730110" sldId="402"/>
            <ac:spMk id="36" creationId="{673B46E5-5AF8-4F63-E390-C67CAF83527F}"/>
          </ac:spMkLst>
        </pc:spChg>
        <pc:spChg chg="add mod ord">
          <ac:chgData name="Peixiang Zhao" userId="7edc51de-0ae1-42c0-bae2-7f1679fa739e" providerId="ADAL" clId="{B3A2E4B9-72EA-453D-82D2-F1D537A69605}" dt="2024-08-16T16:01:45.705" v="5973" actId="692"/>
          <ac:spMkLst>
            <pc:docMk/>
            <pc:sldMk cId="4118730110" sldId="402"/>
            <ac:spMk id="37" creationId="{FE12CD17-A56D-8C3B-DDEB-318C003B660C}"/>
          </ac:spMkLst>
        </pc:spChg>
        <pc:spChg chg="add mod">
          <ac:chgData name="Peixiang Zhao" userId="7edc51de-0ae1-42c0-bae2-7f1679fa739e" providerId="ADAL" clId="{B3A2E4B9-72EA-453D-82D2-F1D537A69605}" dt="2024-08-16T16:02:03.506" v="5974"/>
          <ac:spMkLst>
            <pc:docMk/>
            <pc:sldMk cId="4118730110" sldId="402"/>
            <ac:spMk id="38" creationId="{40A6D5C7-8E69-0DF6-686D-5804BCD68572}"/>
          </ac:spMkLst>
        </pc:spChg>
        <pc:spChg chg="mod">
          <ac:chgData name="Peixiang Zhao" userId="7edc51de-0ae1-42c0-bae2-7f1679fa739e" providerId="ADAL" clId="{B3A2E4B9-72EA-453D-82D2-F1D537A69605}" dt="2024-08-16T16:04:30.191" v="6016" actId="2711"/>
          <ac:spMkLst>
            <pc:docMk/>
            <pc:sldMk cId="4118730110" sldId="402"/>
            <ac:spMk id="40" creationId="{82FF2AA3-9E21-AADC-7F0C-CE8CAC80272B}"/>
          </ac:spMkLst>
        </pc:spChg>
        <pc:spChg chg="mod">
          <ac:chgData name="Peixiang Zhao" userId="7edc51de-0ae1-42c0-bae2-7f1679fa739e" providerId="ADAL" clId="{B3A2E4B9-72EA-453D-82D2-F1D537A69605}" dt="2024-08-16T16:04:30.191" v="6016" actId="2711"/>
          <ac:spMkLst>
            <pc:docMk/>
            <pc:sldMk cId="4118730110" sldId="402"/>
            <ac:spMk id="41" creationId="{9CECC943-F71F-13ED-6BFA-870C755378B2}"/>
          </ac:spMkLst>
        </pc:spChg>
        <pc:spChg chg="add mod">
          <ac:chgData name="Peixiang Zhao" userId="7edc51de-0ae1-42c0-bae2-7f1679fa739e" providerId="ADAL" clId="{B3A2E4B9-72EA-453D-82D2-F1D537A69605}" dt="2024-08-16T16:05:09.006" v="6020"/>
          <ac:spMkLst>
            <pc:docMk/>
            <pc:sldMk cId="4118730110" sldId="402"/>
            <ac:spMk id="42" creationId="{7D0CE3D4-853A-17D0-A2E4-679B41A0CF54}"/>
          </ac:spMkLst>
        </pc:spChg>
        <pc:spChg chg="add mod">
          <ac:chgData name="Peixiang Zhao" userId="7edc51de-0ae1-42c0-bae2-7f1679fa739e" providerId="ADAL" clId="{B3A2E4B9-72EA-453D-82D2-F1D537A69605}" dt="2024-08-16T16:04:03.383" v="6003" actId="692"/>
          <ac:spMkLst>
            <pc:docMk/>
            <pc:sldMk cId="4118730110" sldId="402"/>
            <ac:spMk id="43" creationId="{29B602B7-A120-E254-B7ED-1C9B8B51EEAB}"/>
          </ac:spMkLst>
        </pc:spChg>
        <pc:spChg chg="add">
          <ac:chgData name="Peixiang Zhao" userId="7edc51de-0ae1-42c0-bae2-7f1679fa739e" providerId="ADAL" clId="{B3A2E4B9-72EA-453D-82D2-F1D537A69605}" dt="2024-08-16T17:45:27.073" v="6021"/>
          <ac:spMkLst>
            <pc:docMk/>
            <pc:sldMk cId="4118730110" sldId="402"/>
            <ac:spMk id="44" creationId="{6E4A7331-1362-9EEE-7147-50930F50E9ED}"/>
          </ac:spMkLst>
        </pc:spChg>
        <pc:grpChg chg="add mod">
          <ac:chgData name="Peixiang Zhao" userId="7edc51de-0ae1-42c0-bae2-7f1679fa739e" providerId="ADAL" clId="{B3A2E4B9-72EA-453D-82D2-F1D537A69605}" dt="2024-08-16T15:58:10.046" v="5952" actId="1035"/>
          <ac:grpSpMkLst>
            <pc:docMk/>
            <pc:sldMk cId="4118730110" sldId="402"/>
            <ac:grpSpMk id="12" creationId="{9237F143-150E-96B7-23D0-28C1121C5997}"/>
          </ac:grpSpMkLst>
        </pc:grpChg>
        <pc:grpChg chg="add mod">
          <ac:chgData name="Peixiang Zhao" userId="7edc51de-0ae1-42c0-bae2-7f1679fa739e" providerId="ADAL" clId="{B3A2E4B9-72EA-453D-82D2-F1D537A69605}" dt="2024-08-16T15:58:10.046" v="5952" actId="1035"/>
          <ac:grpSpMkLst>
            <pc:docMk/>
            <pc:sldMk cId="4118730110" sldId="402"/>
            <ac:grpSpMk id="16" creationId="{B60CC5B2-2098-D8D3-B836-CDBC074ACB17}"/>
          </ac:grpSpMkLst>
        </pc:grpChg>
        <pc:grpChg chg="add mod">
          <ac:chgData name="Peixiang Zhao" userId="7edc51de-0ae1-42c0-bae2-7f1679fa739e" providerId="ADAL" clId="{B3A2E4B9-72EA-453D-82D2-F1D537A69605}" dt="2024-08-16T15:58:10.046" v="5952" actId="1035"/>
          <ac:grpSpMkLst>
            <pc:docMk/>
            <pc:sldMk cId="4118730110" sldId="402"/>
            <ac:grpSpMk id="20" creationId="{AEF287BD-ECAB-1123-0ECA-2419EA5DC1DA}"/>
          </ac:grpSpMkLst>
        </pc:grpChg>
        <pc:grpChg chg="add mod">
          <ac:chgData name="Peixiang Zhao" userId="7edc51de-0ae1-42c0-bae2-7f1679fa739e" providerId="ADAL" clId="{B3A2E4B9-72EA-453D-82D2-F1D537A69605}" dt="2024-08-16T15:58:10.046" v="5952" actId="1035"/>
          <ac:grpSpMkLst>
            <pc:docMk/>
            <pc:sldMk cId="4118730110" sldId="402"/>
            <ac:grpSpMk id="25" creationId="{6855ED89-DFA7-A56F-5EA9-733DB8F25441}"/>
          </ac:grpSpMkLst>
        </pc:grpChg>
        <pc:grpChg chg="add mod">
          <ac:chgData name="Peixiang Zhao" userId="7edc51de-0ae1-42c0-bae2-7f1679fa739e" providerId="ADAL" clId="{B3A2E4B9-72EA-453D-82D2-F1D537A69605}" dt="2024-08-16T15:58:10.046" v="5952" actId="1035"/>
          <ac:grpSpMkLst>
            <pc:docMk/>
            <pc:sldMk cId="4118730110" sldId="402"/>
            <ac:grpSpMk id="29" creationId="{DFC94345-68AD-8C0A-A77E-A582599E60B0}"/>
          </ac:grpSpMkLst>
        </pc:grpChg>
        <pc:grpChg chg="add mod">
          <ac:chgData name="Peixiang Zhao" userId="7edc51de-0ae1-42c0-bae2-7f1679fa739e" providerId="ADAL" clId="{B3A2E4B9-72EA-453D-82D2-F1D537A69605}" dt="2024-08-16T16:02:29.741" v="5978" actId="1076"/>
          <ac:grpSpMkLst>
            <pc:docMk/>
            <pc:sldMk cId="4118730110" sldId="402"/>
            <ac:grpSpMk id="39" creationId="{4FFBF393-A616-B816-0C2B-D002DF614F92}"/>
          </ac:grpSpMkLst>
        </pc:grpChg>
      </pc:sldChg>
      <pc:sldChg chg="addSp delSp modSp add mod delAnim modAnim">
        <pc:chgData name="Peixiang Zhao" userId="7edc51de-0ae1-42c0-bae2-7f1679fa739e" providerId="ADAL" clId="{B3A2E4B9-72EA-453D-82D2-F1D537A69605}" dt="2024-08-16T17:47:38.661" v="6045"/>
        <pc:sldMkLst>
          <pc:docMk/>
          <pc:sldMk cId="1206939591" sldId="403"/>
        </pc:sldMkLst>
        <pc:spChg chg="mod">
          <ac:chgData name="Peixiang Zhao" userId="7edc51de-0ae1-42c0-bae2-7f1679fa739e" providerId="ADAL" clId="{B3A2E4B9-72EA-453D-82D2-F1D537A69605}" dt="2024-08-16T17:45:57.870" v="6040" actId="21"/>
          <ac:spMkLst>
            <pc:docMk/>
            <pc:sldMk cId="1206939591" sldId="403"/>
            <ac:spMk id="2" creationId="{F10A3176-67F2-27F0-4B2B-22C59A09C92A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3" creationId="{5FAD4538-0F9F-09AB-2E8A-973F52C00F43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5" creationId="{8D1C866C-A4C5-442D-3165-6D021C9A1389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6" creationId="{A49D5011-D801-DE20-1B40-58F712CC875C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7" creationId="{8A025B11-509A-78ED-F6AC-6C777AA0E02F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8" creationId="{B516B259-7BDC-D8A9-37E7-FD20804D75B3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9" creationId="{96D28097-BE7C-5C9A-D7AE-8E68E620C5CA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10" creationId="{23732199-D7B3-E1B0-1CFA-0BBACD154D1A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11" creationId="{3E963D38-1024-AB72-BCE1-BBBE539FF873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2" creationId="{351DE59A-4A61-4AC4-391E-59A9BB9A0D9F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3" creationId="{B068D3E5-5F80-B33C-C2AE-9A84C4384C24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4" creationId="{356925B9-A70D-FC3A-ABD2-9F9BF0872DA6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5" creationId="{F4985B65-386B-08AC-560F-9AA82BD70FC6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6" creationId="{673B46E5-5AF8-4F63-E390-C67CAF83527F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7" creationId="{FE12CD17-A56D-8C3B-DDEB-318C003B660C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38" creationId="{F5D5D89B-5D35-9D81-46BD-06D6C3B439F6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42" creationId="{7D0CE3D4-853A-17D0-A2E4-679B41A0CF54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43" creationId="{29B602B7-A120-E254-B7ED-1C9B8B51EEAB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44" creationId="{8F893D22-900A-45BC-B09F-4E2C8DB1C1F1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45" creationId="{CA75D651-9C8D-97B6-24EE-D5E183840A1B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46" creationId="{D5B33E92-6CB1-067D-0CCA-6DC529E33697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47" creationId="{74664396-83D5-DFFF-C353-7025DB814CE7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48" creationId="{663073D7-3660-89D3-A544-FA8BC7C0B436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49" creationId="{86CFB0DB-B5EE-8A93-6290-85C3C14D49CE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50" creationId="{EF4E7692-F6EF-EAE6-894C-FB72243A681E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51" creationId="{76A60D18-1A20-BDC2-7890-8C3E1E94C33E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52" creationId="{BFE7BC3B-230A-D264-3C19-589FEF0DAB0D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53" creationId="{83C1A0BB-7298-22CD-17F8-4E5702EDC84B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54" creationId="{C3FBE151-4AC3-79CE-F649-8B932C035154}"/>
          </ac:spMkLst>
        </pc:s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12" creationId="{9237F143-150E-96B7-23D0-28C1121C5997}"/>
          </ac:grpSpMkLst>
        </pc:gr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16" creationId="{B60CC5B2-2098-D8D3-B836-CDBC074ACB17}"/>
          </ac:grpSpMkLst>
        </pc:gr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20" creationId="{AEF287BD-ECAB-1123-0ECA-2419EA5DC1DA}"/>
          </ac:grpSpMkLst>
        </pc:gr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25" creationId="{6855ED89-DFA7-A56F-5EA9-733DB8F25441}"/>
          </ac:grpSpMkLst>
        </pc:gr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29" creationId="{DFC94345-68AD-8C0A-A77E-A582599E60B0}"/>
          </ac:grpSpMkLst>
        </pc:gr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39" creationId="{4FFBF393-A616-B816-0C2B-D002DF614F92}"/>
          </ac:grpSpMkLst>
        </pc:grpChg>
      </pc:sldChg>
      <pc:sldChg chg="addSp delSp modSp add mod delAnim">
        <pc:chgData name="Peixiang Zhao" userId="7edc51de-0ae1-42c0-bae2-7f1679fa739e" providerId="ADAL" clId="{B3A2E4B9-72EA-453D-82D2-F1D537A69605}" dt="2024-08-16T17:52:37.674" v="6083" actId="207"/>
        <pc:sldMkLst>
          <pc:docMk/>
          <pc:sldMk cId="3875183031" sldId="404"/>
        </pc:sldMkLst>
        <pc:spChg chg="mod">
          <ac:chgData name="Peixiang Zhao" userId="7edc51de-0ae1-42c0-bae2-7f1679fa739e" providerId="ADAL" clId="{B3A2E4B9-72EA-453D-82D2-F1D537A69605}" dt="2024-08-16T17:47:48.017" v="6050" actId="20577"/>
          <ac:spMkLst>
            <pc:docMk/>
            <pc:sldMk cId="3875183031" sldId="404"/>
            <ac:spMk id="2" creationId="{F10A3176-67F2-27F0-4B2B-22C59A09C92A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3" creationId="{5FAD4538-0F9F-09AB-2E8A-973F52C00F43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5" creationId="{8D1C866C-A4C5-442D-3165-6D021C9A1389}"/>
          </ac:spMkLst>
        </pc:spChg>
        <pc:spChg chg="add mod">
          <ac:chgData name="Peixiang Zhao" userId="7edc51de-0ae1-42c0-bae2-7f1679fa739e" providerId="ADAL" clId="{B3A2E4B9-72EA-453D-82D2-F1D537A69605}" dt="2024-08-16T17:48:32.329" v="6064" actId="255"/>
          <ac:spMkLst>
            <pc:docMk/>
            <pc:sldMk cId="3875183031" sldId="404"/>
            <ac:spMk id="6" creationId="{E913C3FD-1108-E267-8DD6-9B892F62F868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38" creationId="{F5D5D89B-5D35-9D81-46BD-06D6C3B439F6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44" creationId="{8F893D22-900A-45BC-B09F-4E2C8DB1C1F1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45" creationId="{CA75D651-9C8D-97B6-24EE-D5E183840A1B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46" creationId="{D5B33E92-6CB1-067D-0CCA-6DC529E33697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47" creationId="{74664396-83D5-DFFF-C353-7025DB814CE7}"/>
          </ac:spMkLst>
        </pc:spChg>
        <pc:graphicFrameChg chg="add mod modGraphic">
          <ac:chgData name="Peixiang Zhao" userId="7edc51de-0ae1-42c0-bae2-7f1679fa739e" providerId="ADAL" clId="{B3A2E4B9-72EA-453D-82D2-F1D537A69605}" dt="2024-08-16T17:52:37.674" v="6083" actId="207"/>
          <ac:graphicFrameMkLst>
            <pc:docMk/>
            <pc:sldMk cId="3875183031" sldId="404"/>
            <ac:graphicFrameMk id="7" creationId="{0B6AAD70-DE33-0003-1052-090726BDA83C}"/>
          </ac:graphicFrameMkLst>
        </pc:graphicFrameChg>
      </pc:sldChg>
      <pc:sldChg chg="addSp modSp new mod ord modAnim">
        <pc:chgData name="Peixiang Zhao" userId="7edc51de-0ae1-42c0-bae2-7f1679fa739e" providerId="ADAL" clId="{B3A2E4B9-72EA-453D-82D2-F1D537A69605}" dt="2024-08-16T17:54:44.025" v="6103"/>
        <pc:sldMkLst>
          <pc:docMk/>
          <pc:sldMk cId="3059656123" sldId="405"/>
        </pc:sldMkLst>
        <pc:spChg chg="mod">
          <ac:chgData name="Peixiang Zhao" userId="7edc51de-0ae1-42c0-bae2-7f1679fa739e" providerId="ADAL" clId="{B3A2E4B9-72EA-453D-82D2-F1D537A69605}" dt="2024-08-16T17:50:33.763" v="6071" actId="114"/>
          <ac:spMkLst>
            <pc:docMk/>
            <pc:sldMk cId="3059656123" sldId="405"/>
            <ac:spMk id="2" creationId="{F5AFB72B-C0D5-D8D6-4A09-A1DF682827AD}"/>
          </ac:spMkLst>
        </pc:spChg>
        <pc:spChg chg="mod">
          <ac:chgData name="Peixiang Zhao" userId="7edc51de-0ae1-42c0-bae2-7f1679fa739e" providerId="ADAL" clId="{B3A2E4B9-72EA-453D-82D2-F1D537A69605}" dt="2024-08-16T17:50:49.750" v="6075" actId="114"/>
          <ac:spMkLst>
            <pc:docMk/>
            <pc:sldMk cId="3059656123" sldId="405"/>
            <ac:spMk id="3" creationId="{C135CBCE-82C8-3A01-D4AB-6B58C97B0FDA}"/>
          </ac:spMkLst>
        </pc:spChg>
        <pc:spChg chg="add mod">
          <ac:chgData name="Peixiang Zhao" userId="7edc51de-0ae1-42c0-bae2-7f1679fa739e" providerId="ADAL" clId="{B3A2E4B9-72EA-453D-82D2-F1D537A69605}" dt="2024-08-16T17:53:07.634" v="6095" actId="255"/>
          <ac:spMkLst>
            <pc:docMk/>
            <pc:sldMk cId="3059656123" sldId="405"/>
            <ac:spMk id="6" creationId="{070D51E6-B7BC-B40B-BABF-23645CA65301}"/>
          </ac:spMkLst>
        </pc:spChg>
        <pc:spChg chg="add mod">
          <ac:chgData name="Peixiang Zhao" userId="7edc51de-0ae1-42c0-bae2-7f1679fa739e" providerId="ADAL" clId="{B3A2E4B9-72EA-453D-82D2-F1D537A69605}" dt="2024-08-16T17:54:14.004" v="6102" actId="14100"/>
          <ac:spMkLst>
            <pc:docMk/>
            <pc:sldMk cId="3059656123" sldId="405"/>
            <ac:spMk id="7" creationId="{CDDC46EB-6C9E-8FAB-997B-8277C1123D84}"/>
          </ac:spMkLst>
        </pc:spChg>
        <pc:spChg chg="add mod">
          <ac:chgData name="Peixiang Zhao" userId="7edc51de-0ae1-42c0-bae2-7f1679fa739e" providerId="ADAL" clId="{B3A2E4B9-72EA-453D-82D2-F1D537A69605}" dt="2024-08-16T17:54:06.628" v="6100" actId="14100"/>
          <ac:spMkLst>
            <pc:docMk/>
            <pc:sldMk cId="3059656123" sldId="405"/>
            <ac:spMk id="8" creationId="{61294D42-1261-1B47-F655-B18E92E4E1B7}"/>
          </ac:spMkLst>
        </pc:spChg>
        <pc:spChg chg="add mod">
          <ac:chgData name="Peixiang Zhao" userId="7edc51de-0ae1-42c0-bae2-7f1679fa739e" providerId="ADAL" clId="{B3A2E4B9-72EA-453D-82D2-F1D537A69605}" dt="2024-08-16T17:53:19.168" v="6096"/>
          <ac:spMkLst>
            <pc:docMk/>
            <pc:sldMk cId="3059656123" sldId="405"/>
            <ac:spMk id="9" creationId="{896D16AC-6566-D578-CAE2-34CD218AA2E8}"/>
          </ac:spMkLst>
        </pc:spChg>
        <pc:spChg chg="add mod">
          <ac:chgData name="Peixiang Zhao" userId="7edc51de-0ae1-42c0-bae2-7f1679fa739e" providerId="ADAL" clId="{B3A2E4B9-72EA-453D-82D2-F1D537A69605}" dt="2024-08-16T17:53:19.168" v="6096"/>
          <ac:spMkLst>
            <pc:docMk/>
            <pc:sldMk cId="3059656123" sldId="405"/>
            <ac:spMk id="10" creationId="{3888758F-14EA-A2B1-BA51-CACB15FEFFFB}"/>
          </ac:spMkLst>
        </pc:spChg>
        <pc:spChg chg="add mod">
          <ac:chgData name="Peixiang Zhao" userId="7edc51de-0ae1-42c0-bae2-7f1679fa739e" providerId="ADAL" clId="{B3A2E4B9-72EA-453D-82D2-F1D537A69605}" dt="2024-08-16T17:53:26.344" v="6098"/>
          <ac:spMkLst>
            <pc:docMk/>
            <pc:sldMk cId="3059656123" sldId="405"/>
            <ac:spMk id="11" creationId="{75172036-2C1F-D3AE-5BD0-DF8E4C1B6A3F}"/>
          </ac:spMkLst>
        </pc:spChg>
        <pc:spChg chg="add mod">
          <ac:chgData name="Peixiang Zhao" userId="7edc51de-0ae1-42c0-bae2-7f1679fa739e" providerId="ADAL" clId="{B3A2E4B9-72EA-453D-82D2-F1D537A69605}" dt="2024-08-16T17:53:26.344" v="6098"/>
          <ac:spMkLst>
            <pc:docMk/>
            <pc:sldMk cId="3059656123" sldId="405"/>
            <ac:spMk id="12" creationId="{9DFF3297-0629-2A3F-D3AA-44EC6A8F34F0}"/>
          </ac:spMkLst>
        </pc:spChg>
        <pc:spChg chg="add mod">
          <ac:chgData name="Peixiang Zhao" userId="7edc51de-0ae1-42c0-bae2-7f1679fa739e" providerId="ADAL" clId="{B3A2E4B9-72EA-453D-82D2-F1D537A69605}" dt="2024-08-16T17:54:44.025" v="6103"/>
          <ac:spMkLst>
            <pc:docMk/>
            <pc:sldMk cId="3059656123" sldId="405"/>
            <ac:spMk id="13" creationId="{63993DB6-44A8-113E-A937-8FA53C775AA6}"/>
          </ac:spMkLst>
        </pc:spChg>
        <pc:spChg chg="add mod">
          <ac:chgData name="Peixiang Zhao" userId="7edc51de-0ae1-42c0-bae2-7f1679fa739e" providerId="ADAL" clId="{B3A2E4B9-72EA-453D-82D2-F1D537A69605}" dt="2024-08-16T17:54:44.025" v="6103"/>
          <ac:spMkLst>
            <pc:docMk/>
            <pc:sldMk cId="3059656123" sldId="405"/>
            <ac:spMk id="14" creationId="{7F290419-29F5-ED85-9606-30C9A0F6B9E2}"/>
          </ac:spMkLst>
        </pc:spChg>
        <pc:picChg chg="add mod">
          <ac:chgData name="Peixiang Zhao" userId="7edc51de-0ae1-42c0-bae2-7f1679fa739e" providerId="ADAL" clId="{B3A2E4B9-72EA-453D-82D2-F1D537A69605}" dt="2024-08-16T17:51:04.784" v="6076"/>
          <ac:picMkLst>
            <pc:docMk/>
            <pc:sldMk cId="3059656123" sldId="405"/>
            <ac:picMk id="5" creationId="{87465224-C75C-0C0F-FA4F-179715BD5917}"/>
          </ac:picMkLst>
        </pc:picChg>
      </pc:sldChg>
      <pc:sldChg chg="addSp delSp modSp add mod delAnim modAnim">
        <pc:chgData name="Peixiang Zhao" userId="7edc51de-0ae1-42c0-bae2-7f1679fa739e" providerId="ADAL" clId="{B3A2E4B9-72EA-453D-82D2-F1D537A69605}" dt="2024-08-16T20:20:38.476" v="6235" actId="14100"/>
        <pc:sldMkLst>
          <pc:docMk/>
          <pc:sldMk cId="2530921382" sldId="406"/>
        </pc:sldMkLst>
        <pc:spChg chg="mod">
          <ac:chgData name="Peixiang Zhao" userId="7edc51de-0ae1-42c0-bae2-7f1679fa739e" providerId="ADAL" clId="{B3A2E4B9-72EA-453D-82D2-F1D537A69605}" dt="2024-08-16T17:55:16.272" v="6117" actId="20577"/>
          <ac:spMkLst>
            <pc:docMk/>
            <pc:sldMk cId="2530921382" sldId="406"/>
            <ac:spMk id="2" creationId="{F5AFB72B-C0D5-D8D6-4A09-A1DF682827AD}"/>
          </ac:spMkLst>
        </pc:spChg>
        <pc:spChg chg="mod">
          <ac:chgData name="Peixiang Zhao" userId="7edc51de-0ae1-42c0-bae2-7f1679fa739e" providerId="ADAL" clId="{B3A2E4B9-72EA-453D-82D2-F1D537A69605}" dt="2024-08-16T20:20:00.455" v="6229" actId="6549"/>
          <ac:spMkLst>
            <pc:docMk/>
            <pc:sldMk cId="2530921382" sldId="406"/>
            <ac:spMk id="3" creationId="{C135CBCE-82C8-3A01-D4AB-6B58C97B0FDA}"/>
          </ac:spMkLst>
        </pc:spChg>
        <pc:spChg chg="add mod ord">
          <ac:chgData name="Peixiang Zhao" userId="7edc51de-0ae1-42c0-bae2-7f1679fa739e" providerId="ADAL" clId="{B3A2E4B9-72EA-453D-82D2-F1D537A69605}" dt="2024-08-16T20:20:38.476" v="6235" actId="14100"/>
          <ac:spMkLst>
            <pc:docMk/>
            <pc:sldMk cId="2530921382" sldId="406"/>
            <ac:spMk id="5" creationId="{857E605C-C809-C3E3-4D4A-DED8384170DD}"/>
          </ac:spMkLst>
        </pc:spChg>
        <pc:spChg chg="del">
          <ac:chgData name="Peixiang Zhao" userId="7edc51de-0ae1-42c0-bae2-7f1679fa739e" providerId="ADAL" clId="{B3A2E4B9-72EA-453D-82D2-F1D537A69605}" dt="2024-08-16T17:54:59.010" v="6106" actId="478"/>
          <ac:spMkLst>
            <pc:docMk/>
            <pc:sldMk cId="2530921382" sldId="406"/>
            <ac:spMk id="6" creationId="{070D51E6-B7BC-B40B-BABF-23645CA65301}"/>
          </ac:spMkLst>
        </pc:spChg>
        <pc:spChg chg="del">
          <ac:chgData name="Peixiang Zhao" userId="7edc51de-0ae1-42c0-bae2-7f1679fa739e" providerId="ADAL" clId="{B3A2E4B9-72EA-453D-82D2-F1D537A69605}" dt="2024-08-16T17:54:59.010" v="6106" actId="478"/>
          <ac:spMkLst>
            <pc:docMk/>
            <pc:sldMk cId="2530921382" sldId="406"/>
            <ac:spMk id="7" creationId="{CDDC46EB-6C9E-8FAB-997B-8277C1123D84}"/>
          </ac:spMkLst>
        </pc:spChg>
        <pc:spChg chg="del">
          <ac:chgData name="Peixiang Zhao" userId="7edc51de-0ae1-42c0-bae2-7f1679fa739e" providerId="ADAL" clId="{B3A2E4B9-72EA-453D-82D2-F1D537A69605}" dt="2024-08-16T17:54:59.010" v="6106" actId="478"/>
          <ac:spMkLst>
            <pc:docMk/>
            <pc:sldMk cId="2530921382" sldId="406"/>
            <ac:spMk id="8" creationId="{61294D42-1261-1B47-F655-B18E92E4E1B7}"/>
          </ac:spMkLst>
        </pc:spChg>
        <pc:spChg chg="del">
          <ac:chgData name="Peixiang Zhao" userId="7edc51de-0ae1-42c0-bae2-7f1679fa739e" providerId="ADAL" clId="{B3A2E4B9-72EA-453D-82D2-F1D537A69605}" dt="2024-08-16T17:54:59.010" v="6106" actId="478"/>
          <ac:spMkLst>
            <pc:docMk/>
            <pc:sldMk cId="2530921382" sldId="406"/>
            <ac:spMk id="11" creationId="{75172036-2C1F-D3AE-5BD0-DF8E4C1B6A3F}"/>
          </ac:spMkLst>
        </pc:spChg>
        <pc:spChg chg="del">
          <ac:chgData name="Peixiang Zhao" userId="7edc51de-0ae1-42c0-bae2-7f1679fa739e" providerId="ADAL" clId="{B3A2E4B9-72EA-453D-82D2-F1D537A69605}" dt="2024-08-16T17:54:59.010" v="6106" actId="478"/>
          <ac:spMkLst>
            <pc:docMk/>
            <pc:sldMk cId="2530921382" sldId="406"/>
            <ac:spMk id="12" creationId="{9DFF3297-0629-2A3F-D3AA-44EC6A8F34F0}"/>
          </ac:spMkLst>
        </pc:spChg>
        <pc:picChg chg="del">
          <ac:chgData name="Peixiang Zhao" userId="7edc51de-0ae1-42c0-bae2-7f1679fa739e" providerId="ADAL" clId="{B3A2E4B9-72EA-453D-82D2-F1D537A69605}" dt="2024-08-16T17:54:51.577" v="6105" actId="478"/>
          <ac:picMkLst>
            <pc:docMk/>
            <pc:sldMk cId="2530921382" sldId="406"/>
            <ac:picMk id="5" creationId="{87465224-C75C-0C0F-FA4F-179715BD591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08DB247-508E-465C-9DE8-DA9DC0267CCF}" type="datetimeFigureOut">
              <a:rPr lang="zh-CN" altLang="en-US"/>
              <a:pPr>
                <a:defRPr/>
              </a:pPr>
              <a:t>2024/10/23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903B9F5-4C03-4B05-B79E-F055BC5B99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2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79CE0F-489C-43BF-9D3F-113674227364}" type="datetimeFigureOut">
              <a:rPr lang="zh-CN" altLang="en-US"/>
              <a:pPr>
                <a:defRPr/>
              </a:pPr>
              <a:t>2024/10/23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48EC292-C50B-4587-8CE6-19BB7DC118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02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38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38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F87DF-205C-991D-D50B-4D5350A15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4674C8-9646-DBB0-0E59-0C9F6D6A1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60DAB2-358F-1F7E-2D5F-E8ED8D967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F9FE6-1C72-592F-9582-A1862C657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32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74633-C718-9592-454C-C33D97794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9A473B-1E24-1BDA-DAAA-DAB5A5ED4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D9682-15C4-94C0-B9DB-6853A48F7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13362-27F4-B265-94B0-7028BF693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33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27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781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Case 2) q is the LAST query of the blue queries assigned by BALANCE to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/>
                  <a:t>. Before the assignment, </a:t>
                </a:r>
                <a:r>
                  <a:rPr lang="en-US" sz="1800" b="0" i="0" u="none" strike="noStrike" baseline="0" dirty="0">
                    <a:latin typeface="CMMI10"/>
                  </a:rPr>
                  <a:t>A</a:t>
                </a:r>
                <a:r>
                  <a:rPr lang="en-US" sz="1800" b="0" i="0" u="none" strike="noStrike" baseline="0" dirty="0">
                    <a:latin typeface="CMR7"/>
                  </a:rPr>
                  <a:t>2 </a:t>
                </a:r>
                <a:r>
                  <a:rPr lang="en-US" sz="1800" b="0" i="0" u="none" strike="noStrike" baseline="0" dirty="0">
                    <a:latin typeface="CMR10"/>
                  </a:rPr>
                  <a:t>must have had at least as great a budget available as </a:t>
                </a:r>
                <a:r>
                  <a:rPr lang="en-US" sz="1800" b="0" i="0" u="none" strike="noStrike" baseline="0" dirty="0">
                    <a:latin typeface="CMMI10"/>
                  </a:rPr>
                  <a:t>A</a:t>
                </a:r>
                <a:r>
                  <a:rPr lang="en-US" sz="1800" b="0" i="0" u="none" strike="noStrike" baseline="0" dirty="0">
                    <a:latin typeface="CMR7"/>
                  </a:rPr>
                  <a:t>1</a:t>
                </a:r>
                <a:r>
                  <a:rPr lang="en-US" sz="1800" b="0" i="0" u="none" strike="noStrike" baseline="0" dirty="0">
                    <a:latin typeface="CMR10"/>
                  </a:rPr>
                  <a:t>, or else BALANCE would have assigned query </a:t>
                </a:r>
                <a:r>
                  <a:rPr lang="en-US" sz="1800" b="0" i="0" u="none" strike="noStrike" baseline="0" dirty="0">
                    <a:latin typeface="CMMI10"/>
                  </a:rPr>
                  <a:t>q </a:t>
                </a:r>
                <a:r>
                  <a:rPr lang="en-US" sz="1800" b="0" i="0" u="none" strike="noStrike" baseline="0" dirty="0">
                    <a:latin typeface="CMR10"/>
                  </a:rPr>
                  <a:t>to </a:t>
                </a:r>
                <a:r>
                  <a:rPr lang="en-US" sz="1800" b="0" i="0" u="none" strike="noStrike" baseline="0" dirty="0">
                    <a:latin typeface="CMMI10"/>
                  </a:rPr>
                  <a:t>A</a:t>
                </a:r>
                <a:r>
                  <a:rPr lang="en-US" sz="1800" b="0" i="0" u="none" strike="noStrike" baseline="0" dirty="0">
                    <a:latin typeface="CMR7"/>
                  </a:rPr>
                  <a:t>1</a:t>
                </a:r>
                <a:r>
                  <a:rPr lang="en-US" sz="1800" b="0" i="0" u="none" strike="noStrike" baseline="0" dirty="0">
                    <a:latin typeface="CMR10"/>
                  </a:rPr>
                  <a:t>. Further, before the assignment of q, the remaining budget of A2 was at most B/2 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itchFamily="34" charset="0"/>
                      </a:rPr>
                      <m:t>≤</m:t>
                    </m:r>
                    <m:r>
                      <a:rPr lang="en-US" sz="2800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sz="2800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sz="2800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1800" b="0" i="0" u="none" strike="noStrike" baseline="0" dirty="0">
                    <a:latin typeface="CMR10"/>
                  </a:rPr>
                  <a:t>, Otherwise the remaining budget of A2 (&gt;B/2) plus the last query q won’t account the fact that more than ½ of </a:t>
                </a:r>
                <a:r>
                  <a:rPr lang="en-US" sz="1800" b="0" i="0" u="none" strike="noStrike" baseline="0">
                    <a:latin typeface="CMR10"/>
                  </a:rPr>
                  <a:t>blue queries </a:t>
                </a:r>
                <a:r>
                  <a:rPr lang="en-US" sz="1800" b="0" i="0" u="none" strike="noStrike" baseline="0" dirty="0">
                    <a:latin typeface="CMR10"/>
                  </a:rPr>
                  <a:t>got assigned to A2.</a:t>
                </a:r>
              </a:p>
              <a:p>
                <a:r>
                  <a:rPr lang="en-US" sz="1800" b="0" i="0" u="none" strike="noStrike" baseline="0" dirty="0">
                    <a:latin typeface="CMR10"/>
                  </a:rPr>
                  <a:t>Therefore, at that time, the remaining budget of A1 </a:t>
                </a:r>
                <a:r>
                  <a:rPr lang="en-US" sz="2800" b="0" i="0" dirty="0">
                    <a:solidFill>
                      <a:srgbClr val="1F1F1F"/>
                    </a:solidFill>
                    <a:effectLst/>
                    <a:latin typeface="Google Sans"/>
                  </a:rPr>
                  <a:t>≤ the remaining budge of A2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itchFamily="34" charset="0"/>
                      </a:rPr>
                      <m:t>≤</m:t>
                    </m:r>
                    <m:r>
                      <a:rPr lang="en-US" sz="2800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sz="2800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sz="2800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800" b="0" i="0" dirty="0">
                    <a:solidFill>
                      <a:srgbClr val="1F1F1F"/>
                    </a:solidFill>
                    <a:effectLst/>
                    <a:latin typeface="Google Sans"/>
                  </a:rPr>
                  <a:t>. So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x ≤ B/2. It follows that y ≥ x, since x + y = B.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Case 2) q is the LAST query of the blue queries assigned by BALANCE to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/>
                  <a:t>. Before the assignment, </a:t>
                </a:r>
                <a:r>
                  <a:rPr lang="en-US" sz="1800" b="0" i="0" u="none" strike="noStrike" baseline="0" dirty="0">
                    <a:latin typeface="CMMI10"/>
                  </a:rPr>
                  <a:t>A</a:t>
                </a:r>
                <a:r>
                  <a:rPr lang="en-US" sz="1800" b="0" i="0" u="none" strike="noStrike" baseline="0" dirty="0">
                    <a:latin typeface="CMR7"/>
                  </a:rPr>
                  <a:t>2 </a:t>
                </a:r>
                <a:r>
                  <a:rPr lang="en-US" sz="1800" b="0" i="0" u="none" strike="noStrike" baseline="0" dirty="0">
                    <a:latin typeface="CMR10"/>
                  </a:rPr>
                  <a:t>must have had at least as great a budget available as </a:t>
                </a:r>
                <a:r>
                  <a:rPr lang="en-US" sz="1800" b="0" i="0" u="none" strike="noStrike" baseline="0" dirty="0">
                    <a:latin typeface="CMMI10"/>
                  </a:rPr>
                  <a:t>A</a:t>
                </a:r>
                <a:r>
                  <a:rPr lang="en-US" sz="1800" b="0" i="0" u="none" strike="noStrike" baseline="0" dirty="0">
                    <a:latin typeface="CMR7"/>
                  </a:rPr>
                  <a:t>1</a:t>
                </a:r>
                <a:r>
                  <a:rPr lang="en-US" sz="1800" b="0" i="0" u="none" strike="noStrike" baseline="0" dirty="0">
                    <a:latin typeface="CMR10"/>
                  </a:rPr>
                  <a:t>, or else BALANCE would have assigned query </a:t>
                </a:r>
                <a:r>
                  <a:rPr lang="en-US" sz="1800" b="0" i="0" u="none" strike="noStrike" baseline="0" dirty="0">
                    <a:latin typeface="CMMI10"/>
                  </a:rPr>
                  <a:t>q </a:t>
                </a:r>
                <a:r>
                  <a:rPr lang="en-US" sz="1800" b="0" i="0" u="none" strike="noStrike" baseline="0" dirty="0">
                    <a:latin typeface="CMR10"/>
                  </a:rPr>
                  <a:t>to </a:t>
                </a:r>
                <a:r>
                  <a:rPr lang="en-US" sz="1800" b="0" i="0" u="none" strike="noStrike" baseline="0" dirty="0">
                    <a:latin typeface="CMMI10"/>
                  </a:rPr>
                  <a:t>A</a:t>
                </a:r>
                <a:r>
                  <a:rPr lang="en-US" sz="1800" b="0" i="0" u="none" strike="noStrike" baseline="0" dirty="0">
                    <a:latin typeface="CMR7"/>
                  </a:rPr>
                  <a:t>1</a:t>
                </a:r>
                <a:r>
                  <a:rPr lang="en-US" sz="1800" b="0" i="0" u="none" strike="noStrike" baseline="0" dirty="0">
                    <a:latin typeface="CMR10"/>
                  </a:rPr>
                  <a:t>. Further, before the assignment of q, the remaining budget of A2 was at most B/2 (</a:t>
                </a:r>
                <a:r>
                  <a:rPr lang="en-US" sz="2800" b="1" i="0" dirty="0">
                    <a:latin typeface="Cambria Math"/>
                    <a:cs typeface="Arial" pitchFamily="34" charset="0"/>
                  </a:rPr>
                  <a:t>≤𝑩/𝟐</a:t>
                </a:r>
                <a:r>
                  <a:rPr lang="en-US" sz="1800" b="0" i="0" u="none" strike="noStrike" baseline="0" dirty="0">
                    <a:latin typeface="CMR10"/>
                  </a:rPr>
                  <a:t>, Otherwise the remaining budget of A2 (&gt;B/2) plus the last query q won’t account the fact that more than ½ of </a:t>
                </a:r>
                <a:r>
                  <a:rPr lang="en-US" sz="1800" b="0" i="0" u="none" strike="noStrike" baseline="0">
                    <a:latin typeface="CMR10"/>
                  </a:rPr>
                  <a:t>blue queries </a:t>
                </a:r>
                <a:r>
                  <a:rPr lang="en-US" sz="1800" b="0" i="0" u="none" strike="noStrike" baseline="0" dirty="0">
                    <a:latin typeface="CMR10"/>
                  </a:rPr>
                  <a:t>got assigned to A2.</a:t>
                </a:r>
              </a:p>
              <a:p>
                <a:r>
                  <a:rPr lang="en-US" sz="1800" b="0" i="0" u="none" strike="noStrike" baseline="0" dirty="0">
                    <a:latin typeface="CMR10"/>
                  </a:rPr>
                  <a:t>Therefore, at that time, the remaining budget of A1 </a:t>
                </a:r>
                <a:r>
                  <a:rPr lang="en-US" sz="2800" b="0" i="0" dirty="0">
                    <a:solidFill>
                      <a:srgbClr val="1F1F1F"/>
                    </a:solidFill>
                    <a:effectLst/>
                    <a:latin typeface="Google Sans"/>
                  </a:rPr>
                  <a:t>≤ the remaining budge of A2 </a:t>
                </a:r>
                <a:r>
                  <a:rPr lang="en-US" sz="2800" b="1" i="0" dirty="0">
                    <a:latin typeface="Cambria Math"/>
                    <a:cs typeface="Arial" pitchFamily="34" charset="0"/>
                  </a:rPr>
                  <a:t>≤𝑩/𝟐</a:t>
                </a:r>
                <a:r>
                  <a:rPr lang="en-US" sz="2800" b="0" i="0" dirty="0">
                    <a:solidFill>
                      <a:srgbClr val="1F1F1F"/>
                    </a:solidFill>
                    <a:effectLst/>
                    <a:latin typeface="Google Sans"/>
                  </a:rPr>
                  <a:t>. So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x ≤ B/2. It follows that y ≥ x, since x + y = B.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01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副标题 2"/>
          <p:cNvSpPr txBox="1">
            <a:spLocks/>
          </p:cNvSpPr>
          <p:nvPr userDrawn="1"/>
        </p:nvSpPr>
        <p:spPr>
          <a:xfrm>
            <a:off x="2591288" y="6034088"/>
            <a:ext cx="3946748" cy="404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itchFamily="66" charset="0"/>
                <a:ea typeface="+mn-ea"/>
              </a:rPr>
              <a:t>Tallahassee, Florida</a:t>
            </a:r>
            <a:endParaRPr lang="zh-CN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ce Script MT" pitchFamily="66" charset="0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9624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2885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5"/>
          <p:cNvCxnSpPr/>
          <p:nvPr userDrawn="1"/>
        </p:nvCxnSpPr>
        <p:spPr>
          <a:xfrm>
            <a:off x="152400" y="1050925"/>
            <a:ext cx="8786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298"/>
          </a:xfrm>
        </p:spPr>
        <p:txBody>
          <a:bodyPr/>
          <a:lstStyle>
            <a:lvl1pPr algn="ctr"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211735"/>
          </a:xfrm>
        </p:spPr>
        <p:txBody>
          <a:bodyPr/>
          <a:lstStyle>
            <a:lvl1pPr algn="l">
              <a:lnSpc>
                <a:spcPct val="120000"/>
              </a:lnSpc>
              <a:defRPr sz="2800" b="1">
                <a:latin typeface="+mn-lt"/>
              </a:defRPr>
            </a:lvl1pPr>
            <a:lvl2pPr algn="l">
              <a:lnSpc>
                <a:spcPct val="120000"/>
              </a:lnSpc>
              <a:defRPr sz="2400" baseline="0">
                <a:latin typeface="Garamond" pitchFamily="18" charset="0"/>
              </a:defRPr>
            </a:lvl2pPr>
            <a:lvl3pPr algn="l">
              <a:lnSpc>
                <a:spcPct val="120000"/>
              </a:lnSpc>
              <a:defRPr sz="2000" b="0" i="0">
                <a:solidFill>
                  <a:schemeClr val="tx1"/>
                </a:solidFill>
                <a:latin typeface="Abadi Extra Light" panose="020F0302020204030204" pitchFamily="34" charset="0"/>
                <a:cs typeface="Abadi Extra Light" panose="020F0302020204030204" pitchFamily="34" charset="0"/>
              </a:defRPr>
            </a:lvl3pPr>
            <a:lvl4pPr algn="l">
              <a:defRPr sz="1600">
                <a:latin typeface="+mn-lt"/>
              </a:defRPr>
            </a:lvl4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676456" y="6573838"/>
            <a:ext cx="6127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A970603-986F-41E1-A763-220BA9CA5E18}" type="slidenum">
              <a:rPr lang="zh-CN" altLang="en-US"/>
              <a:pPr>
                <a:defRPr/>
              </a:pPr>
              <a:t>‹#›</a:t>
            </a:fld>
            <a:r>
              <a:rPr lang="zh-CN" alt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843856"/>
            <a:ext cx="405854" cy="4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23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First Layer</a:t>
            </a:r>
            <a:endParaRPr lang="zh-CN" altLang="en-US"/>
          </a:p>
          <a:p>
            <a:pPr lvl="1"/>
            <a:r>
              <a:rPr lang="en-US" altLang="zh-CN"/>
              <a:t>Second Layer</a:t>
            </a:r>
            <a:endParaRPr lang="zh-CN" altLang="en-US"/>
          </a:p>
          <a:p>
            <a:pPr lvl="2"/>
            <a:r>
              <a:rPr lang="en-US" altLang="zh-CN"/>
              <a:t>Third Layer</a:t>
            </a:r>
          </a:p>
          <a:p>
            <a:pPr lvl="3"/>
            <a:r>
              <a:rPr lang="en-US" altLang="zh-CN"/>
              <a:t>Fifth Layer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8E000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AE0B3-A608-4E49-B60A-ACF68984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1584176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kumimoji="1" lang="en-US" altLang="zh-CN" sz="4800" dirty="0">
                <a:solidFill>
                  <a:srgbClr val="7D0900"/>
                </a:solidFill>
                <a:latin typeface="Arial Rounded MT Bold" panose="020F0704030504030204" pitchFamily="34" charset="77"/>
              </a:rPr>
              <a:t>CAP5778 </a:t>
            </a:r>
            <a:br>
              <a:rPr kumimoji="1" lang="en-US" altLang="zh-CN" sz="4800" dirty="0">
                <a:solidFill>
                  <a:srgbClr val="7D0900"/>
                </a:solidFill>
                <a:latin typeface="Arial Rounded MT Bold" panose="020F0704030504030204" pitchFamily="34" charset="77"/>
              </a:rPr>
            </a:br>
            <a:r>
              <a:rPr kumimoji="1" lang="en-US" altLang="zh-CN" sz="4800" dirty="0">
                <a:solidFill>
                  <a:srgbClr val="7D0900"/>
                </a:solidFill>
                <a:latin typeface="Arial Rounded MT Bold" panose="020F0704030504030204" pitchFamily="34" charset="77"/>
              </a:rPr>
              <a:t>Advanced Data Mining</a:t>
            </a:r>
            <a:endParaRPr kumimoji="1" lang="zh-CN" altLang="en-US" sz="4800" dirty="0">
              <a:solidFill>
                <a:srgbClr val="7D09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B2D305-A779-D840-82AA-5D004DB9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4405325"/>
            <a:ext cx="8786813" cy="125592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CN" sz="2400" b="0" dirty="0">
                <a:latin typeface="Abadi Extra Light" panose="020F0302020204030204" pitchFamily="34" charset="0"/>
                <a:cs typeface="Abadi Extra Light" panose="020F0302020204030204" pitchFamily="34" charset="0"/>
              </a:rPr>
              <a:t>Peixiang Zhao</a:t>
            </a:r>
          </a:p>
          <a:p>
            <a:pPr marL="0" indent="0" algn="ctr">
              <a:buNone/>
            </a:pPr>
            <a:r>
              <a:rPr kumimoji="1" lang="en-US" altLang="zh-CN" sz="1600" b="0" dirty="0">
                <a:latin typeface="Abadi Extra Light" panose="020F0302020204030204" pitchFamily="34" charset="0"/>
                <a:cs typeface="Abadi Extra Light" panose="020F0302020204030204" pitchFamily="34" charset="0"/>
              </a:rPr>
              <a:t>Florida State university</a:t>
            </a:r>
          </a:p>
          <a:p>
            <a:pPr marL="0" indent="0" algn="ctr">
              <a:buNone/>
            </a:pPr>
            <a:endParaRPr kumimoji="1" lang="en-US" altLang="zh-CN" sz="2400" b="0" dirty="0"/>
          </a:p>
          <a:p>
            <a:pPr marL="0" indent="0" algn="ctr">
              <a:buNone/>
            </a:pPr>
            <a:endParaRPr kumimoji="1" lang="en-US" altLang="zh-CN" sz="2400" b="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146C1FB-8985-2749-98D3-D6D5C11F7176}"/>
              </a:ext>
            </a:extLst>
          </p:cNvPr>
          <p:cNvSpPr txBox="1">
            <a:spLocks/>
          </p:cNvSpPr>
          <p:nvPr/>
        </p:nvSpPr>
        <p:spPr bwMode="auto">
          <a:xfrm>
            <a:off x="0" y="5877272"/>
            <a:ext cx="9144000" cy="2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1200" b="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Part of the course materials are adapted or revised from Mining of Massive Datasets (</a:t>
            </a:r>
            <a:r>
              <a:rPr kumimoji="1" lang="en-US" altLang="zh-CN" sz="1200" b="0" dirty="0" err="1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mmds.org</a:t>
            </a:r>
            <a:r>
              <a:rPr kumimoji="1" lang="en-US" altLang="zh-CN" sz="1200" b="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)</a:t>
            </a:r>
            <a:endParaRPr kumimoji="1" lang="zh-CN" altLang="en-US" sz="1200" b="0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84B99D3-D0C3-F1CD-896F-8AABFAB2055A}"/>
              </a:ext>
            </a:extLst>
          </p:cNvPr>
          <p:cNvSpPr txBox="1">
            <a:spLocks/>
          </p:cNvSpPr>
          <p:nvPr/>
        </p:nvSpPr>
        <p:spPr bwMode="auto">
          <a:xfrm>
            <a:off x="830000" y="3429000"/>
            <a:ext cx="7557025" cy="2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3200" dirty="0">
                <a:solidFill>
                  <a:srgbClr val="0070C0"/>
                </a:solidFill>
                <a:latin typeface="Abadi Extra Light" panose="020F0302020204030204" pitchFamily="34" charset="0"/>
                <a:cs typeface="Abadi Extra Light" panose="020F0302020204030204" pitchFamily="34" charset="0"/>
              </a:rPr>
              <a:t>Advertising on the Web</a:t>
            </a:r>
            <a:endParaRPr kumimoji="1" lang="zh-CN" altLang="en-US" sz="3200" dirty="0">
              <a:solidFill>
                <a:srgbClr val="0070C0"/>
              </a:solidFill>
              <a:latin typeface="Abadi Extra Light" panose="020F0302020204030204" pitchFamily="34" charset="0"/>
              <a:cs typeface="Abadi Extra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9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BF2C-851E-999A-0478-798228D5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Greedy Algorithm: Analysis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BAEEB-E52D-BE10-A8C4-D1A47887D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sz="2400" b="0" dirty="0"/>
              <a:t>Consider a case: </a:t>
            </a:r>
            <a:r>
              <a:rPr lang="en-US" altLang="zh-CN" sz="2400" b="0" i="1" dirty="0" err="1"/>
              <a:t>M</a:t>
            </a:r>
            <a:r>
              <a:rPr lang="en-US" altLang="zh-CN" sz="2400" b="0" i="1" baseline="-25000" dirty="0" err="1"/>
              <a:t>greedy</a:t>
            </a:r>
            <a:r>
              <a:rPr lang="en-US" altLang="zh-CN" sz="2400" b="0" dirty="0"/>
              <a:t>≠ </a:t>
            </a:r>
            <a:r>
              <a:rPr lang="en-US" altLang="zh-CN" sz="2400" b="0" i="1" dirty="0" err="1"/>
              <a:t>M</a:t>
            </a:r>
            <a:r>
              <a:rPr lang="en-US" altLang="zh-CN" sz="2400" b="0" i="1" baseline="-25000" dirty="0" err="1"/>
              <a:t>opt</a:t>
            </a:r>
            <a:endParaRPr lang="en-US" altLang="zh-CN" sz="2400" b="0" dirty="0"/>
          </a:p>
          <a:p>
            <a:pPr>
              <a:lnSpc>
                <a:spcPct val="125000"/>
              </a:lnSpc>
            </a:pPr>
            <a:r>
              <a:rPr lang="en-US" altLang="zh-CN" sz="2400" b="0" dirty="0"/>
              <a:t>Consider the set </a:t>
            </a:r>
            <a:r>
              <a:rPr lang="en-US" altLang="zh-CN" sz="2400" b="0" i="1" dirty="0">
                <a:solidFill>
                  <a:srgbClr val="FF6565"/>
                </a:solidFill>
              </a:rPr>
              <a:t>G</a:t>
            </a:r>
            <a:r>
              <a:rPr lang="en-US" altLang="zh-CN" sz="2400" b="0" dirty="0"/>
              <a:t> of </a:t>
            </a:r>
            <a:r>
              <a:rPr lang="en-US" altLang="zh-CN" sz="2400" b="0" dirty="0">
                <a:solidFill>
                  <a:srgbClr val="0070C0"/>
                </a:solidFill>
              </a:rPr>
              <a:t>girls matched in </a:t>
            </a:r>
            <a:r>
              <a:rPr lang="en-US" altLang="zh-CN" sz="2400" b="0" i="1" dirty="0" err="1">
                <a:solidFill>
                  <a:srgbClr val="0070C0"/>
                </a:solidFill>
              </a:rPr>
              <a:t>M</a:t>
            </a:r>
            <a:r>
              <a:rPr lang="en-US" altLang="zh-CN" sz="2400" b="0" i="1" baseline="-25000" dirty="0" err="1">
                <a:solidFill>
                  <a:srgbClr val="0070C0"/>
                </a:solidFill>
              </a:rPr>
              <a:t>opt</a:t>
            </a:r>
            <a:r>
              <a:rPr lang="en-US" altLang="zh-CN" sz="2400" b="0" dirty="0">
                <a:solidFill>
                  <a:srgbClr val="0070C0"/>
                </a:solidFill>
              </a:rPr>
              <a:t> </a:t>
            </a:r>
            <a:br>
              <a:rPr lang="en-US" altLang="zh-CN" sz="2400" b="0" dirty="0"/>
            </a:br>
            <a:r>
              <a:rPr lang="en-US" altLang="zh-CN" sz="2400" b="0" dirty="0">
                <a:solidFill>
                  <a:srgbClr val="0070C0"/>
                </a:solidFill>
              </a:rPr>
              <a:t>but not in </a:t>
            </a:r>
            <a:r>
              <a:rPr lang="en-US" altLang="zh-CN" sz="2400" b="0" i="1" dirty="0" err="1">
                <a:solidFill>
                  <a:srgbClr val="0070C0"/>
                </a:solidFill>
              </a:rPr>
              <a:t>M</a:t>
            </a:r>
            <a:r>
              <a:rPr lang="en-US" altLang="zh-CN" sz="2400" b="0" i="1" baseline="-25000" dirty="0" err="1">
                <a:solidFill>
                  <a:srgbClr val="0070C0"/>
                </a:solidFill>
              </a:rPr>
              <a:t>greedy</a:t>
            </a:r>
            <a:endParaRPr lang="en-US" altLang="zh-CN" sz="2400" b="0" i="1" baseline="-25000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</a:pPr>
            <a:r>
              <a:rPr lang="en-US" altLang="zh-CN" sz="2400" b="0" dirty="0"/>
              <a:t>Then every boy </a:t>
            </a:r>
            <a:r>
              <a:rPr lang="en-US" altLang="zh-CN" sz="2400" b="0" i="1" dirty="0">
                <a:solidFill>
                  <a:srgbClr val="008000"/>
                </a:solidFill>
              </a:rPr>
              <a:t>B</a:t>
            </a:r>
            <a:r>
              <a:rPr lang="en-US" altLang="zh-CN" sz="2400" b="0" dirty="0">
                <a:solidFill>
                  <a:srgbClr val="008000"/>
                </a:solidFill>
              </a:rPr>
              <a:t> </a:t>
            </a:r>
            <a:r>
              <a:rPr lang="en-US" altLang="zh-CN" sz="2400" b="0" dirty="0">
                <a:solidFill>
                  <a:srgbClr val="0070C0"/>
                </a:solidFill>
              </a:rPr>
              <a:t>adjacent to girls </a:t>
            </a:r>
            <a:br>
              <a:rPr lang="en-US" altLang="zh-CN" sz="2400" b="0" dirty="0">
                <a:solidFill>
                  <a:srgbClr val="0070C0"/>
                </a:solidFill>
              </a:rPr>
            </a:br>
            <a:r>
              <a:rPr lang="en-US" altLang="zh-CN" sz="2400" b="0" dirty="0">
                <a:solidFill>
                  <a:srgbClr val="0070C0"/>
                </a:solidFill>
              </a:rPr>
              <a:t>in </a:t>
            </a:r>
            <a:r>
              <a:rPr lang="en-US" altLang="zh-CN" sz="2400" b="0" i="1" dirty="0">
                <a:solidFill>
                  <a:srgbClr val="FF6565"/>
                </a:solidFill>
              </a:rPr>
              <a:t>G</a:t>
            </a:r>
            <a:r>
              <a:rPr lang="en-US" altLang="zh-CN" sz="2400" b="0" dirty="0"/>
              <a:t> is already matched in </a:t>
            </a:r>
            <a:r>
              <a:rPr lang="en-US" altLang="zh-CN" sz="2400" b="0" i="1" dirty="0" err="1"/>
              <a:t>M</a:t>
            </a:r>
            <a:r>
              <a:rPr lang="en-US" altLang="zh-CN" sz="2400" b="0" i="1" baseline="-25000" dirty="0" err="1"/>
              <a:t>greedy</a:t>
            </a:r>
            <a:r>
              <a:rPr lang="en-US" altLang="zh-CN" sz="2400" b="0" dirty="0"/>
              <a:t>:</a:t>
            </a:r>
          </a:p>
          <a:p>
            <a:pPr lvl="1">
              <a:lnSpc>
                <a:spcPct val="125000"/>
              </a:lnSpc>
            </a:pPr>
            <a:r>
              <a:rPr lang="en-US" altLang="zh-CN" sz="2200" dirty="0"/>
              <a:t>Otherwise, If there would exist such</a:t>
            </a:r>
            <a:br>
              <a:rPr lang="en-US" altLang="zh-CN" sz="2200" dirty="0"/>
            </a:br>
            <a:r>
              <a:rPr lang="en-US" altLang="zh-CN" sz="2200" dirty="0"/>
              <a:t>non-matched boy (by </a:t>
            </a:r>
            <a:r>
              <a:rPr lang="en-US" altLang="zh-CN" sz="2200" b="1" i="1" dirty="0" err="1"/>
              <a:t>M</a:t>
            </a:r>
            <a:r>
              <a:rPr lang="en-US" altLang="zh-CN" sz="2200" b="1" i="1" baseline="-25000" dirty="0" err="1"/>
              <a:t>greedy</a:t>
            </a:r>
            <a:r>
              <a:rPr lang="en-US" altLang="zh-CN" sz="2200" dirty="0"/>
              <a:t>) adjacent to a non-matched </a:t>
            </a:r>
            <a:br>
              <a:rPr lang="en-US" altLang="zh-CN" sz="2200" dirty="0"/>
            </a:br>
            <a:r>
              <a:rPr lang="en-US" altLang="zh-CN" sz="2200" dirty="0"/>
              <a:t>girl then greedy would have matched them: </a:t>
            </a:r>
            <a:r>
              <a:rPr lang="en-US" altLang="zh-CN" sz="2200" b="1" dirty="0">
                <a:solidFill>
                  <a:srgbClr val="7D0900"/>
                </a:solidFill>
              </a:rPr>
              <a:t>contradiction</a:t>
            </a:r>
          </a:p>
          <a:p>
            <a:pPr>
              <a:lnSpc>
                <a:spcPct val="125000"/>
              </a:lnSpc>
            </a:pPr>
            <a:r>
              <a:rPr lang="en-US" altLang="zh-CN" sz="2400" b="0" dirty="0"/>
              <a:t>Since boys </a:t>
            </a:r>
            <a:r>
              <a:rPr lang="en-US" altLang="zh-CN" sz="2400" b="0" i="1" dirty="0">
                <a:solidFill>
                  <a:srgbClr val="008000"/>
                </a:solidFill>
              </a:rPr>
              <a:t>B</a:t>
            </a:r>
            <a:r>
              <a:rPr lang="en-US" altLang="zh-CN" sz="2400" b="0" dirty="0"/>
              <a:t> are already matched in </a:t>
            </a:r>
            <a:r>
              <a:rPr lang="en-US" altLang="zh-CN" sz="2400" b="0" i="1" dirty="0" err="1"/>
              <a:t>M</a:t>
            </a:r>
            <a:r>
              <a:rPr lang="en-US" altLang="zh-CN" sz="2400" b="0" i="1" baseline="-25000" dirty="0" err="1"/>
              <a:t>greedy</a:t>
            </a:r>
            <a:r>
              <a:rPr lang="en-US" altLang="zh-CN" sz="2400" b="0" dirty="0"/>
              <a:t> then 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US" altLang="zh-CN" sz="2400" dirty="0">
                <a:solidFill>
                  <a:srgbClr val="7D0900"/>
                </a:solidFill>
              </a:rPr>
              <a:t>|</a:t>
            </a:r>
            <a:r>
              <a:rPr lang="en-US" altLang="zh-CN" sz="2400" i="1" dirty="0" err="1">
                <a:solidFill>
                  <a:srgbClr val="7D0900"/>
                </a:solidFill>
              </a:rPr>
              <a:t>M</a:t>
            </a:r>
            <a:r>
              <a:rPr lang="en-US" altLang="zh-CN" sz="2400" i="1" baseline="-25000" dirty="0" err="1">
                <a:solidFill>
                  <a:srgbClr val="7D0900"/>
                </a:solidFill>
              </a:rPr>
              <a:t>greedy</a:t>
            </a:r>
            <a:r>
              <a:rPr lang="en-US" altLang="zh-CN" sz="2400" dirty="0">
                <a:solidFill>
                  <a:srgbClr val="7D0900"/>
                </a:solidFill>
              </a:rPr>
              <a:t>|≥ |</a:t>
            </a:r>
            <a:r>
              <a:rPr lang="en-US" altLang="zh-CN" sz="2400" i="1" dirty="0">
                <a:solidFill>
                  <a:srgbClr val="7D0900"/>
                </a:solidFill>
              </a:rPr>
              <a:t>B</a:t>
            </a:r>
            <a:r>
              <a:rPr lang="en-US" altLang="zh-CN" sz="2400" dirty="0">
                <a:solidFill>
                  <a:srgbClr val="7D0900"/>
                </a:solidFill>
              </a:rPr>
              <a:t>|          (1) </a:t>
            </a:r>
            <a:endParaRPr lang="en-US" altLang="zh-CN" sz="2400" baseline="-25000" dirty="0">
              <a:solidFill>
                <a:srgbClr val="7D0900"/>
              </a:solidFill>
            </a:endParaRPr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A74B8-778A-F143-1B00-C7C6CF404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9</a:t>
            </a:fld>
            <a:r>
              <a:rPr lang="zh-CN" altLang="en-US"/>
              <a:t> </a:t>
            </a:r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D009EF-310E-2EC3-520F-9323A4207898}"/>
              </a:ext>
            </a:extLst>
          </p:cNvPr>
          <p:cNvGrpSpPr/>
          <p:nvPr/>
        </p:nvGrpSpPr>
        <p:grpSpPr>
          <a:xfrm>
            <a:off x="6156176" y="1185440"/>
            <a:ext cx="2771800" cy="2891632"/>
            <a:chOff x="6777548" y="1307068"/>
            <a:chExt cx="2366452" cy="25113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083C3EC-94D6-FEE7-C764-456E811BC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2749" y="15801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A9CF653-157B-B5D3-FE9F-2204339F4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2749" y="21135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0A0590-4A6B-0ABE-B2AB-3C3428687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4974" y="258818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16327B-8D28-9865-C277-18EA9699F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2749" y="3180318"/>
              <a:ext cx="152400" cy="15240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485893-B829-727C-B545-C3D30BDA4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7824" y="1600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80EF6AC2-E1DF-CE60-EDFF-C590EA9E3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6099" y="16764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CD1E53D3-7D1E-1EB1-EE52-67A579B0A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8842" y="3276600"/>
              <a:ext cx="11502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21">
              <a:extLst>
                <a:ext uri="{FF2B5EF4-FFF2-40B4-BE49-F238E27FC236}">
                  <a16:creationId xmlns:a16="http://schemas.microsoft.com/office/drawing/2014/main" id="{9AD56F99-1792-D520-392E-3908B8BED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7699" y="144780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a</a:t>
              </a:r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3C606AF9-4D4A-1594-E0C6-F1EAFC66C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7824" y="2133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CBDED538-D29A-E388-5AFB-55B8897F9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6099" y="22098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22">
              <a:extLst>
                <a:ext uri="{FF2B5EF4-FFF2-40B4-BE49-F238E27FC236}">
                  <a16:creationId xmlns:a16="http://schemas.microsoft.com/office/drawing/2014/main" id="{D50FD13E-5F14-2E5A-B345-F5A2B7B96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7699" y="2057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b</a:t>
              </a:r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24CB8A13-7F1B-7BDE-0365-C17DB93B5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3849" y="25908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23">
              <a:extLst>
                <a:ext uri="{FF2B5EF4-FFF2-40B4-BE49-F238E27FC236}">
                  <a16:creationId xmlns:a16="http://schemas.microsoft.com/office/drawing/2014/main" id="{A40BFE2C-3F05-AC89-F777-12C279C57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3574" y="2559050"/>
              <a:ext cx="285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c</a:t>
              </a:r>
            </a:p>
          </p:txBody>
        </p:sp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F0064686-C11B-43CB-ED81-60A18560C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7824" y="32004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u="sng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63825C9F-8A85-B289-8F3E-201AA027F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09899" y="2667000"/>
              <a:ext cx="1219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21" name="Text Box 24">
              <a:extLst>
                <a:ext uri="{FF2B5EF4-FFF2-40B4-BE49-F238E27FC236}">
                  <a16:creationId xmlns:a16="http://schemas.microsoft.com/office/drawing/2014/main" id="{C3E29508-EC34-1EA1-CCFC-A5F2EC633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7699" y="3048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d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3559651-3278-BF2A-20DB-DF70DDAF813D}"/>
                </a:ext>
              </a:extLst>
            </p:cNvPr>
            <p:cNvCxnSpPr>
              <a:stCxn id="8" idx="2"/>
              <a:endCxn id="19" idx="6"/>
            </p:cNvCxnSpPr>
            <p:nvPr/>
          </p:nvCxnSpPr>
          <p:spPr>
            <a:xfrm rot="10800000" flipV="1">
              <a:off x="7370224" y="2664380"/>
              <a:ext cx="1174750" cy="6122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5FE51B-EEC9-45C9-7560-5D7389E76DC3}"/>
                </a:ext>
              </a:extLst>
            </p:cNvPr>
            <p:cNvCxnSpPr>
              <a:endCxn id="14" idx="6"/>
            </p:cNvCxnSpPr>
            <p:nvPr/>
          </p:nvCxnSpPr>
          <p:spPr>
            <a:xfrm rot="10800000" flipV="1">
              <a:off x="7370225" y="1676402"/>
              <a:ext cx="1158875" cy="5333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72F6F9E-84C9-5988-3A3B-9E206E3DE9BC}"/>
                </a:ext>
              </a:extLst>
            </p:cNvPr>
            <p:cNvCxnSpPr>
              <a:stCxn id="15" idx="1"/>
              <a:endCxn id="17" idx="6"/>
            </p:cNvCxnSpPr>
            <p:nvPr/>
          </p:nvCxnSpPr>
          <p:spPr>
            <a:xfrm rot="16200000" flipH="1" flipV="1">
              <a:off x="7694074" y="1831975"/>
              <a:ext cx="457200" cy="12128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8105C1-CE6C-4D8C-A815-77C68758868E}"/>
                </a:ext>
              </a:extLst>
            </p:cNvPr>
            <p:cNvGrpSpPr/>
            <p:nvPr/>
          </p:nvGrpSpPr>
          <p:grpSpPr>
            <a:xfrm>
              <a:off x="8300499" y="3429000"/>
              <a:ext cx="843501" cy="369332"/>
              <a:chOff x="7924800" y="3733800"/>
              <a:chExt cx="843501" cy="36933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B616186-12A5-CE6C-1BC8-4F6666FA6115}"/>
                  </a:ext>
                </a:extLst>
              </p:cNvPr>
              <p:cNvSpPr txBox="1"/>
              <p:nvPr/>
            </p:nvSpPr>
            <p:spPr>
              <a:xfrm>
                <a:off x="7924800" y="3733800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G</a:t>
                </a:r>
                <a:r>
                  <a:rPr lang="en-US" dirty="0"/>
                  <a:t>={     }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7DCEE09-3565-1D3A-FACC-AD5CE86C6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0" y="3810524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F0A671B-C0B3-0318-0380-D7D8CC5D3671}"/>
                </a:ext>
              </a:extLst>
            </p:cNvPr>
            <p:cNvGrpSpPr/>
            <p:nvPr/>
          </p:nvGrpSpPr>
          <p:grpSpPr>
            <a:xfrm>
              <a:off x="6777548" y="3449082"/>
              <a:ext cx="1042273" cy="369332"/>
              <a:chOff x="7924800" y="3733800"/>
              <a:chExt cx="1042273" cy="369332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3D8683-0B07-5C25-63D7-0604046A7033}"/>
                  </a:ext>
                </a:extLst>
              </p:cNvPr>
              <p:cNvSpPr txBox="1"/>
              <p:nvPr/>
            </p:nvSpPr>
            <p:spPr>
              <a:xfrm>
                <a:off x="7924800" y="3733800"/>
                <a:ext cx="1042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B</a:t>
                </a:r>
                <a:r>
                  <a:rPr lang="en-US" dirty="0"/>
                  <a:t>={          }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5CFF310-B940-0462-E76E-739A33D89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0" y="3816834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BF32FF6E-1F42-2109-C4DA-6B0FC5B35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09898" y="2667000"/>
              <a:ext cx="1219201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323D92-3E16-2D9E-15E9-35648142BBAA}"/>
                </a:ext>
              </a:extLst>
            </p:cNvPr>
            <p:cNvSpPr txBox="1"/>
            <p:nvPr/>
          </p:nvSpPr>
          <p:spPr>
            <a:xfrm>
              <a:off x="7690899" y="130706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opt</a:t>
              </a:r>
              <a:endParaRPr lang="en-US" b="1" baseline="-25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6F7E070-898C-624F-3006-1B2A7115CD1D}"/>
                </a:ext>
              </a:extLst>
            </p:cNvPr>
            <p:cNvSpPr txBox="1"/>
            <p:nvPr/>
          </p:nvSpPr>
          <p:spPr>
            <a:xfrm rot="20243382">
              <a:off x="7339108" y="169775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greedy</a:t>
              </a:r>
              <a:endParaRPr lang="en-US" b="1" baseline="-25000" dirty="0"/>
            </a:p>
          </p:txBody>
        </p:sp>
        <p:sp>
          <p:nvSpPr>
            <p:cNvPr id="30" name="Text Box 17">
              <a:extLst>
                <a:ext uri="{FF2B5EF4-FFF2-40B4-BE49-F238E27FC236}">
                  <a16:creationId xmlns:a16="http://schemas.microsoft.com/office/drawing/2014/main" id="{F091005D-5065-E887-D016-30057B0F7D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2699" y="1447800"/>
              <a:ext cx="298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31" name="Text Box 18">
              <a:extLst>
                <a:ext uri="{FF2B5EF4-FFF2-40B4-BE49-F238E27FC236}">
                  <a16:creationId xmlns:a16="http://schemas.microsoft.com/office/drawing/2014/main" id="{77FED1BA-2AD0-D793-4326-92FE840D3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099" y="201295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32" name="Text Box 19">
              <a:extLst>
                <a:ext uri="{FF2B5EF4-FFF2-40B4-BE49-F238E27FC236}">
                  <a16:creationId xmlns:a16="http://schemas.microsoft.com/office/drawing/2014/main" id="{8C64EB0D-27F3-87F3-8EFC-3F49D28DA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924" y="2455863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33" name="Text Box 20">
              <a:extLst>
                <a:ext uri="{FF2B5EF4-FFF2-40B4-BE49-F238E27FC236}">
                  <a16:creationId xmlns:a16="http://schemas.microsoft.com/office/drawing/2014/main" id="{DA8B3D7D-4B9C-3AFD-95B9-C83834A7B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2699" y="3079750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CE7B962-7D35-3D86-9B2C-731B2DEDF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3540937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55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F5330-671E-EC27-AA30-FA4E3F29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Greedy Algorithm: Analysis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6F15F-11C7-2465-CBDF-EDA6FE25E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0" dirty="0"/>
              <a:t>There are at least |</a:t>
            </a:r>
            <a:r>
              <a:rPr lang="en-US" altLang="zh-CN" sz="2400" b="0" i="1" dirty="0">
                <a:solidFill>
                  <a:srgbClr val="FF6565"/>
                </a:solidFill>
              </a:rPr>
              <a:t>G</a:t>
            </a:r>
            <a:r>
              <a:rPr lang="en-US" altLang="zh-CN" sz="2400" b="0" dirty="0"/>
              <a:t>| such boys (|</a:t>
            </a:r>
            <a:r>
              <a:rPr lang="en-US" altLang="zh-CN" sz="2400" b="0" i="1" dirty="0">
                <a:solidFill>
                  <a:srgbClr val="FF6565"/>
                </a:solidFill>
              </a:rPr>
              <a:t>G</a:t>
            </a:r>
            <a:r>
              <a:rPr lang="en-US" altLang="zh-CN" sz="2400" b="0" dirty="0"/>
              <a:t>| </a:t>
            </a:r>
            <a:r>
              <a:rPr lang="en-US" altLang="zh-CN" sz="2400" b="0" dirty="0">
                <a:sym typeface="Symbol"/>
              </a:rPr>
              <a:t> |</a:t>
            </a:r>
            <a:r>
              <a:rPr lang="en-US" altLang="zh-CN" sz="2400" b="0" i="1" dirty="0">
                <a:solidFill>
                  <a:srgbClr val="00B050"/>
                </a:solidFill>
                <a:sym typeface="Symbol"/>
              </a:rPr>
              <a:t>B</a:t>
            </a:r>
            <a:r>
              <a:rPr lang="en-US" altLang="zh-CN" sz="2400" b="0" dirty="0">
                <a:sym typeface="Symbol"/>
              </a:rPr>
              <a:t>|); </a:t>
            </a:r>
            <a:br>
              <a:rPr lang="en-US" altLang="zh-CN" sz="2400" b="0" dirty="0"/>
            </a:br>
            <a:r>
              <a:rPr lang="en-US" altLang="zh-CN" sz="2400" b="0" dirty="0">
                <a:sym typeface="Symbol"/>
              </a:rPr>
              <a:t>o</a:t>
            </a:r>
            <a:r>
              <a:rPr lang="en-US" altLang="zh-CN" sz="2400" b="0" dirty="0"/>
              <a:t>therwise, the optimal algorithm couldn’t 		           have matched all girls in </a:t>
            </a:r>
            <a:r>
              <a:rPr lang="en-US" altLang="zh-CN" sz="2400" b="0" i="1" dirty="0">
                <a:solidFill>
                  <a:srgbClr val="92D050"/>
                </a:solidFill>
              </a:rPr>
              <a:t>G</a:t>
            </a:r>
            <a:endParaRPr lang="en-US" altLang="zh-CN" sz="2400" b="0" dirty="0">
              <a:solidFill>
                <a:srgbClr val="92D050"/>
              </a:solidFill>
            </a:endParaRPr>
          </a:p>
          <a:p>
            <a:pPr lvl="1"/>
            <a:r>
              <a:rPr lang="en-US" altLang="zh-CN" sz="2200" dirty="0"/>
              <a:t>So: </a:t>
            </a:r>
            <a:r>
              <a:rPr lang="en-US" altLang="zh-CN" sz="2200" b="1" dirty="0"/>
              <a:t>|</a:t>
            </a:r>
            <a:r>
              <a:rPr lang="en-US" altLang="zh-CN" sz="2200" b="1" i="1" dirty="0">
                <a:solidFill>
                  <a:srgbClr val="FF6565"/>
                </a:solidFill>
              </a:rPr>
              <a:t>G</a:t>
            </a:r>
            <a:r>
              <a:rPr lang="en-US" altLang="zh-CN" sz="2200" b="1" dirty="0"/>
              <a:t>| </a:t>
            </a:r>
            <a:r>
              <a:rPr lang="en-US" altLang="zh-CN" sz="2200" b="1" dirty="0">
                <a:sym typeface="Symbol"/>
              </a:rPr>
              <a:t> </a:t>
            </a:r>
            <a:r>
              <a:rPr lang="en-US" altLang="zh-CN" sz="2200" b="1" dirty="0"/>
              <a:t>|</a:t>
            </a:r>
            <a:r>
              <a:rPr lang="en-US" altLang="zh-CN" sz="2200" b="1" dirty="0">
                <a:solidFill>
                  <a:srgbClr val="008000"/>
                </a:solidFill>
              </a:rPr>
              <a:t>B</a:t>
            </a:r>
            <a:r>
              <a:rPr lang="en-US" altLang="zh-CN" sz="2200" b="1" dirty="0"/>
              <a:t>| </a:t>
            </a:r>
            <a:r>
              <a:rPr lang="en-US" altLang="zh-CN" sz="2200" b="1" dirty="0">
                <a:sym typeface="Symbol"/>
              </a:rPr>
              <a:t> </a:t>
            </a:r>
            <a:r>
              <a:rPr lang="en-US" altLang="zh-CN" sz="2200" b="1" dirty="0"/>
              <a:t>|</a:t>
            </a:r>
            <a:r>
              <a:rPr lang="en-US" altLang="zh-CN" sz="2200" b="1" i="1" dirty="0" err="1"/>
              <a:t>M</a:t>
            </a:r>
            <a:r>
              <a:rPr lang="en-US" altLang="zh-CN" sz="2200" b="1" i="1" baseline="-25000" dirty="0" err="1"/>
              <a:t>greedy</a:t>
            </a:r>
            <a:r>
              <a:rPr lang="en-US" altLang="zh-CN" sz="2200" b="1" dirty="0"/>
              <a:t>|        </a:t>
            </a:r>
            <a:r>
              <a:rPr lang="en-US" altLang="zh-CN" sz="2200" b="1" dirty="0">
                <a:solidFill>
                  <a:srgbClr val="7D0900"/>
                </a:solidFill>
              </a:rPr>
              <a:t>(2)</a:t>
            </a:r>
          </a:p>
          <a:p>
            <a:r>
              <a:rPr lang="en-US" altLang="zh-CN" sz="2400" b="0" dirty="0"/>
              <a:t>By definition of </a:t>
            </a:r>
            <a:r>
              <a:rPr lang="en-US" altLang="zh-CN" sz="2400" b="0" i="1" dirty="0">
                <a:solidFill>
                  <a:srgbClr val="FF6565"/>
                </a:solidFill>
              </a:rPr>
              <a:t>G</a:t>
            </a:r>
            <a:r>
              <a:rPr lang="en-US" altLang="zh-CN" sz="2400" b="0" dirty="0"/>
              <a:t> also: </a:t>
            </a:r>
          </a:p>
          <a:p>
            <a:pPr marL="0" indent="0">
              <a:buNone/>
            </a:pPr>
            <a:r>
              <a:rPr lang="en-US" altLang="zh-CN" sz="2400" b="0" dirty="0"/>
              <a:t>	   |</a:t>
            </a:r>
            <a:r>
              <a:rPr lang="en-US" altLang="zh-CN" sz="2400" b="0" dirty="0" err="1"/>
              <a:t>M</a:t>
            </a:r>
            <a:r>
              <a:rPr lang="en-US" altLang="zh-CN" sz="2400" b="0" baseline="-25000" dirty="0" err="1"/>
              <a:t>opt</a:t>
            </a:r>
            <a:r>
              <a:rPr lang="en-US" altLang="zh-CN" sz="2400" b="0" dirty="0"/>
              <a:t>| </a:t>
            </a:r>
            <a:r>
              <a:rPr lang="en-US" altLang="zh-CN" sz="2400" b="0" dirty="0">
                <a:sym typeface="Symbol"/>
              </a:rPr>
              <a:t></a:t>
            </a:r>
            <a:r>
              <a:rPr lang="en-US" altLang="zh-CN" sz="2400" b="0" dirty="0"/>
              <a:t> |</a:t>
            </a:r>
            <a:r>
              <a:rPr lang="en-US" altLang="zh-CN" sz="2400" b="0" dirty="0" err="1"/>
              <a:t>M</a:t>
            </a:r>
            <a:r>
              <a:rPr lang="en-US" altLang="zh-CN" sz="2400" b="0" baseline="-25000" dirty="0" err="1"/>
              <a:t>greedy</a:t>
            </a:r>
            <a:r>
              <a:rPr lang="en-US" altLang="zh-CN" sz="2400" b="0" dirty="0"/>
              <a:t>| + |</a:t>
            </a:r>
            <a:r>
              <a:rPr lang="en-US" altLang="zh-CN" sz="2400" b="0" i="1" dirty="0">
                <a:solidFill>
                  <a:srgbClr val="FF6565"/>
                </a:solidFill>
              </a:rPr>
              <a:t>G</a:t>
            </a:r>
            <a:r>
              <a:rPr lang="en-US" altLang="zh-CN" sz="2400" b="0" dirty="0"/>
              <a:t>|</a:t>
            </a:r>
          </a:p>
          <a:p>
            <a:pPr lvl="1"/>
            <a:r>
              <a:rPr lang="en-US" altLang="zh-CN" sz="2200" dirty="0"/>
              <a:t>Worst case is when |</a:t>
            </a:r>
            <a:r>
              <a:rPr lang="en-US" altLang="zh-CN" sz="2200" b="1" i="1" dirty="0">
                <a:solidFill>
                  <a:srgbClr val="FF6565"/>
                </a:solidFill>
              </a:rPr>
              <a:t>G</a:t>
            </a:r>
            <a:r>
              <a:rPr lang="en-US" altLang="zh-CN" sz="2200" dirty="0"/>
              <a:t>| </a:t>
            </a:r>
            <a:r>
              <a:rPr lang="en-US" altLang="zh-CN" sz="2200" dirty="0">
                <a:sym typeface="Symbol"/>
              </a:rPr>
              <a:t>= </a:t>
            </a:r>
            <a:r>
              <a:rPr lang="en-US" altLang="zh-CN" sz="2200" dirty="0"/>
              <a:t>|</a:t>
            </a:r>
            <a:r>
              <a:rPr lang="en-US" altLang="zh-CN" sz="2200" b="1" dirty="0">
                <a:solidFill>
                  <a:srgbClr val="008000"/>
                </a:solidFill>
              </a:rPr>
              <a:t>B</a:t>
            </a:r>
            <a:r>
              <a:rPr lang="en-US" altLang="zh-CN" sz="2200" dirty="0"/>
              <a:t>| =</a:t>
            </a:r>
            <a:r>
              <a:rPr lang="en-US" altLang="zh-CN" sz="2200" dirty="0">
                <a:sym typeface="Symbol"/>
              </a:rPr>
              <a:t> </a:t>
            </a:r>
            <a:r>
              <a:rPr lang="en-US" altLang="zh-CN" sz="2200" dirty="0"/>
              <a:t>|</a:t>
            </a:r>
            <a:r>
              <a:rPr lang="en-US" altLang="zh-CN" sz="2200" b="1" i="1" dirty="0" err="1"/>
              <a:t>M</a:t>
            </a:r>
            <a:r>
              <a:rPr lang="en-US" altLang="zh-CN" sz="2200" b="1" i="1" baseline="-25000" dirty="0" err="1"/>
              <a:t>greedy</a:t>
            </a:r>
            <a:r>
              <a:rPr lang="en-US" altLang="zh-CN" sz="2200" dirty="0"/>
              <a:t>|</a:t>
            </a:r>
          </a:p>
          <a:p>
            <a:r>
              <a:rPr lang="en-US" altLang="zh-CN" sz="2400" b="0" dirty="0"/>
              <a:t>Based on (2), we note</a:t>
            </a:r>
          </a:p>
          <a:p>
            <a:pPr marL="0" indent="0">
              <a:buNone/>
            </a:pPr>
            <a:r>
              <a:rPr lang="en-US" altLang="zh-CN" dirty="0"/>
              <a:t>	  </a:t>
            </a:r>
            <a:r>
              <a:rPr lang="en-US" altLang="zh-CN" sz="2400" dirty="0"/>
              <a:t>|</a:t>
            </a:r>
            <a:r>
              <a:rPr lang="en-US" altLang="zh-CN" sz="2400" i="1" dirty="0" err="1"/>
              <a:t>M</a:t>
            </a:r>
            <a:r>
              <a:rPr lang="en-US" altLang="zh-CN" sz="2400" i="1" baseline="-25000" dirty="0" err="1"/>
              <a:t>opt</a:t>
            </a:r>
            <a:r>
              <a:rPr lang="en-US" altLang="zh-CN" sz="2400" dirty="0"/>
              <a:t>| </a:t>
            </a:r>
            <a:r>
              <a:rPr lang="en-US" altLang="zh-CN" sz="2400" dirty="0">
                <a:sym typeface="Symbol"/>
              </a:rPr>
              <a:t></a:t>
            </a:r>
            <a:r>
              <a:rPr lang="en-US" altLang="zh-CN" sz="2400" dirty="0"/>
              <a:t> |</a:t>
            </a:r>
            <a:r>
              <a:rPr lang="en-US" altLang="zh-CN" sz="2400" dirty="0" err="1"/>
              <a:t>M</a:t>
            </a:r>
            <a:r>
              <a:rPr lang="en-US" altLang="zh-CN" sz="2400" baseline="-25000" dirty="0" err="1"/>
              <a:t>greedy</a:t>
            </a:r>
            <a:r>
              <a:rPr lang="en-US" altLang="zh-CN" sz="2400" dirty="0"/>
              <a:t>| + |</a:t>
            </a:r>
            <a:r>
              <a:rPr lang="en-US" altLang="zh-CN" sz="2400" i="1" dirty="0">
                <a:solidFill>
                  <a:srgbClr val="FF6565"/>
                </a:solidFill>
              </a:rPr>
              <a:t>G</a:t>
            </a:r>
            <a:r>
              <a:rPr lang="en-US" altLang="zh-CN" sz="2400" dirty="0"/>
              <a:t>| </a:t>
            </a:r>
            <a:r>
              <a:rPr lang="en-US" altLang="zh-CN" sz="2400" dirty="0">
                <a:sym typeface="Symbol"/>
              </a:rPr>
              <a:t></a:t>
            </a:r>
            <a:r>
              <a:rPr lang="en-US" altLang="zh-CN" sz="2400" dirty="0"/>
              <a:t>  2|</a:t>
            </a:r>
            <a:r>
              <a:rPr lang="en-US" altLang="zh-CN" sz="2400" i="1" dirty="0"/>
              <a:t>M</a:t>
            </a:r>
            <a:r>
              <a:rPr lang="en-US" altLang="zh-CN" sz="2400" i="1" baseline="-25000" dirty="0"/>
              <a:t>greedy</a:t>
            </a:r>
            <a:r>
              <a:rPr lang="en-US" altLang="zh-CN" sz="2400" dirty="0"/>
              <a:t>| </a:t>
            </a:r>
          </a:p>
          <a:p>
            <a:pPr marL="0" indent="0">
              <a:buNone/>
            </a:pPr>
            <a:r>
              <a:rPr lang="en-US" altLang="zh-CN" b="1" dirty="0"/>
              <a:t>    </a:t>
            </a:r>
            <a:r>
              <a:rPr lang="en-US" altLang="zh-CN" sz="2400" b="0" dirty="0"/>
              <a:t>then 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>
                <a:solidFill>
                  <a:srgbClr val="7D0900"/>
                </a:solidFill>
              </a:rPr>
              <a:t>|</a:t>
            </a:r>
            <a:r>
              <a:rPr lang="en-US" altLang="zh-CN" sz="2400" b="1" i="1" dirty="0" err="1">
                <a:solidFill>
                  <a:srgbClr val="7D0900"/>
                </a:solidFill>
              </a:rPr>
              <a:t>M</a:t>
            </a:r>
            <a:r>
              <a:rPr lang="en-US" altLang="zh-CN" sz="2400" b="1" i="1" baseline="-25000" dirty="0" err="1">
                <a:solidFill>
                  <a:srgbClr val="7D0900"/>
                </a:solidFill>
              </a:rPr>
              <a:t>greedy</a:t>
            </a:r>
            <a:r>
              <a:rPr lang="en-US" altLang="zh-CN" sz="2400" b="1" dirty="0">
                <a:solidFill>
                  <a:srgbClr val="7D0900"/>
                </a:solidFill>
              </a:rPr>
              <a:t>|/|</a:t>
            </a:r>
            <a:r>
              <a:rPr lang="en-US" altLang="zh-CN" sz="2400" b="1" i="1" dirty="0" err="1">
                <a:solidFill>
                  <a:srgbClr val="7D0900"/>
                </a:solidFill>
              </a:rPr>
              <a:t>M</a:t>
            </a:r>
            <a:r>
              <a:rPr lang="en-US" altLang="zh-CN" sz="2400" b="1" i="1" baseline="-25000" dirty="0" err="1">
                <a:solidFill>
                  <a:srgbClr val="7D0900"/>
                </a:solidFill>
              </a:rPr>
              <a:t>opt</a:t>
            </a:r>
            <a:r>
              <a:rPr lang="en-US" altLang="zh-CN" sz="2400" b="1" dirty="0">
                <a:solidFill>
                  <a:srgbClr val="7D0900"/>
                </a:solidFill>
              </a:rPr>
              <a:t>| </a:t>
            </a:r>
            <a:r>
              <a:rPr lang="en-US" altLang="zh-CN" sz="2400" b="1" dirty="0">
                <a:solidFill>
                  <a:srgbClr val="7D0900"/>
                </a:solidFill>
                <a:sym typeface="Symbol"/>
              </a:rPr>
              <a:t></a:t>
            </a:r>
            <a:r>
              <a:rPr lang="en-US" altLang="zh-CN" sz="2400" b="1" dirty="0">
                <a:solidFill>
                  <a:srgbClr val="7D0900"/>
                </a:solidFill>
              </a:rPr>
              <a:t> 1/2</a:t>
            </a:r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58367-5B56-8931-3E50-664070AF4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10</a:t>
            </a:fld>
            <a:r>
              <a:rPr lang="zh-CN" altLang="en-US"/>
              <a:t> </a:t>
            </a:r>
            <a:endParaRPr lang="zh-CN" alt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01DF84-F2D1-BF6D-0D66-90AB8B8B9E5B}"/>
              </a:ext>
            </a:extLst>
          </p:cNvPr>
          <p:cNvGrpSpPr/>
          <p:nvPr/>
        </p:nvGrpSpPr>
        <p:grpSpPr>
          <a:xfrm>
            <a:off x="6156176" y="1185440"/>
            <a:ext cx="2771800" cy="2891632"/>
            <a:chOff x="6777548" y="1307068"/>
            <a:chExt cx="2366452" cy="251134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F38C50F-D850-38F2-46F0-E30D22AD4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2749" y="15801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4618C77-7B8E-36D2-C7C2-D0F3F5466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2749" y="21135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3753F5-007B-EED6-94C2-073F1C52D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4974" y="258818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CC40E96-A381-937A-A987-1B5E08242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2749" y="3180318"/>
              <a:ext cx="152400" cy="15240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C6ED04A-AAE7-CF2A-22A4-F7255C8FD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7824" y="1600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1">
              <a:extLst>
                <a:ext uri="{FF2B5EF4-FFF2-40B4-BE49-F238E27FC236}">
                  <a16:creationId xmlns:a16="http://schemas.microsoft.com/office/drawing/2014/main" id="{A24061B8-D03D-B9E5-71FE-52A86063D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6099" y="16764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6">
              <a:extLst>
                <a:ext uri="{FF2B5EF4-FFF2-40B4-BE49-F238E27FC236}">
                  <a16:creationId xmlns:a16="http://schemas.microsoft.com/office/drawing/2014/main" id="{4226A942-237B-5E6F-7C79-4D8133358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8842" y="3276600"/>
              <a:ext cx="11502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21">
              <a:extLst>
                <a:ext uri="{FF2B5EF4-FFF2-40B4-BE49-F238E27FC236}">
                  <a16:creationId xmlns:a16="http://schemas.microsoft.com/office/drawing/2014/main" id="{BA073D5F-9295-79B6-9947-F378D968D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7699" y="144780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a</a:t>
              </a:r>
            </a:p>
          </p:txBody>
        </p:sp>
        <p:sp>
          <p:nvSpPr>
            <p:cNvPr id="48" name="Oval 8">
              <a:extLst>
                <a:ext uri="{FF2B5EF4-FFF2-40B4-BE49-F238E27FC236}">
                  <a16:creationId xmlns:a16="http://schemas.microsoft.com/office/drawing/2014/main" id="{AC286DF5-4A0F-3187-96DE-ADA50DF30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7824" y="2133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3">
              <a:extLst>
                <a:ext uri="{FF2B5EF4-FFF2-40B4-BE49-F238E27FC236}">
                  <a16:creationId xmlns:a16="http://schemas.microsoft.com/office/drawing/2014/main" id="{067F8893-3449-8D5E-A91B-E8DD55186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6099" y="22098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Box 22">
              <a:extLst>
                <a:ext uri="{FF2B5EF4-FFF2-40B4-BE49-F238E27FC236}">
                  <a16:creationId xmlns:a16="http://schemas.microsoft.com/office/drawing/2014/main" id="{81F0F06F-6F25-E6DD-6DE1-7A13F54EA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7699" y="2057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b</a:t>
              </a:r>
            </a:p>
          </p:txBody>
        </p:sp>
        <p:sp>
          <p:nvSpPr>
            <p:cNvPr id="51" name="Oval 9">
              <a:extLst>
                <a:ext uri="{FF2B5EF4-FFF2-40B4-BE49-F238E27FC236}">
                  <a16:creationId xmlns:a16="http://schemas.microsoft.com/office/drawing/2014/main" id="{30C83089-9071-7082-20E0-E351F522C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3849" y="25908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23">
              <a:extLst>
                <a:ext uri="{FF2B5EF4-FFF2-40B4-BE49-F238E27FC236}">
                  <a16:creationId xmlns:a16="http://schemas.microsoft.com/office/drawing/2014/main" id="{6B4C3987-83FB-1E60-E6CC-F97AFCA66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3574" y="2559050"/>
              <a:ext cx="285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c</a:t>
              </a:r>
            </a:p>
          </p:txBody>
        </p:sp>
        <p:sp>
          <p:nvSpPr>
            <p:cNvPr id="53" name="Oval 10">
              <a:extLst>
                <a:ext uri="{FF2B5EF4-FFF2-40B4-BE49-F238E27FC236}">
                  <a16:creationId xmlns:a16="http://schemas.microsoft.com/office/drawing/2014/main" id="{52B45586-7FAC-3178-2379-45C1550D3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7824" y="32004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u="sng"/>
            </a:p>
          </p:txBody>
        </p:sp>
        <p:sp>
          <p:nvSpPr>
            <p:cNvPr id="54" name="Line 15">
              <a:extLst>
                <a:ext uri="{FF2B5EF4-FFF2-40B4-BE49-F238E27FC236}">
                  <a16:creationId xmlns:a16="http://schemas.microsoft.com/office/drawing/2014/main" id="{A8F8AB04-F703-6429-EA21-EFE4E075DD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09899" y="2667000"/>
              <a:ext cx="1219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55" name="Text Box 24">
              <a:extLst>
                <a:ext uri="{FF2B5EF4-FFF2-40B4-BE49-F238E27FC236}">
                  <a16:creationId xmlns:a16="http://schemas.microsoft.com/office/drawing/2014/main" id="{616F1F6B-BACF-CF76-C309-D97FE16A1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7699" y="3048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d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CD1F6AC-1F75-0995-E5F5-26AA8A2AA53B}"/>
                </a:ext>
              </a:extLst>
            </p:cNvPr>
            <p:cNvCxnSpPr>
              <a:stCxn id="42" idx="2"/>
              <a:endCxn id="53" idx="6"/>
            </p:cNvCxnSpPr>
            <p:nvPr/>
          </p:nvCxnSpPr>
          <p:spPr>
            <a:xfrm rot="10800000" flipV="1">
              <a:off x="7370224" y="2664380"/>
              <a:ext cx="1174750" cy="6122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5B3E998-09E1-ADF7-B6FB-E0A9123C8647}"/>
                </a:ext>
              </a:extLst>
            </p:cNvPr>
            <p:cNvCxnSpPr>
              <a:endCxn id="48" idx="6"/>
            </p:cNvCxnSpPr>
            <p:nvPr/>
          </p:nvCxnSpPr>
          <p:spPr>
            <a:xfrm rot="10800000" flipV="1">
              <a:off x="7370225" y="1676402"/>
              <a:ext cx="1158875" cy="5333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F13BCCC-185A-D6B8-9728-11D40BA01898}"/>
                </a:ext>
              </a:extLst>
            </p:cNvPr>
            <p:cNvCxnSpPr>
              <a:stCxn id="49" idx="1"/>
              <a:endCxn id="51" idx="6"/>
            </p:cNvCxnSpPr>
            <p:nvPr/>
          </p:nvCxnSpPr>
          <p:spPr>
            <a:xfrm rot="16200000" flipH="1" flipV="1">
              <a:off x="7694074" y="1831975"/>
              <a:ext cx="457200" cy="12128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0BA39DC-DBC8-BD1A-701C-C0B3B547BA1D}"/>
                </a:ext>
              </a:extLst>
            </p:cNvPr>
            <p:cNvGrpSpPr/>
            <p:nvPr/>
          </p:nvGrpSpPr>
          <p:grpSpPr>
            <a:xfrm>
              <a:off x="8300499" y="3429000"/>
              <a:ext cx="843501" cy="369332"/>
              <a:chOff x="7924800" y="3733800"/>
              <a:chExt cx="843501" cy="369332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5C91EBD-3061-51E4-F018-73E70A0ECF20}"/>
                  </a:ext>
                </a:extLst>
              </p:cNvPr>
              <p:cNvSpPr txBox="1"/>
              <p:nvPr/>
            </p:nvSpPr>
            <p:spPr>
              <a:xfrm>
                <a:off x="7924800" y="3733800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G</a:t>
                </a:r>
                <a:r>
                  <a:rPr lang="en-US" dirty="0"/>
                  <a:t>={     }</a:t>
                </a: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588FC98-611A-2581-8B83-F0EA34D8F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0" y="3810524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1EF4543-FF9C-3990-2683-F2F29EE0E799}"/>
                </a:ext>
              </a:extLst>
            </p:cNvPr>
            <p:cNvGrpSpPr/>
            <p:nvPr/>
          </p:nvGrpSpPr>
          <p:grpSpPr>
            <a:xfrm>
              <a:off x="6777548" y="3449082"/>
              <a:ext cx="1042273" cy="369332"/>
              <a:chOff x="7924800" y="3733800"/>
              <a:chExt cx="1042273" cy="369332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DB18FD9-9A38-1AC9-B11A-953C01C2FD32}"/>
                  </a:ext>
                </a:extLst>
              </p:cNvPr>
              <p:cNvSpPr txBox="1"/>
              <p:nvPr/>
            </p:nvSpPr>
            <p:spPr>
              <a:xfrm>
                <a:off x="7924800" y="3733800"/>
                <a:ext cx="1042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B</a:t>
                </a:r>
                <a:r>
                  <a:rPr lang="en-US" dirty="0"/>
                  <a:t>={          }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DC7FC6E-E216-9E88-80AB-375232106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0" y="3816834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" name="Line 16">
              <a:extLst>
                <a:ext uri="{FF2B5EF4-FFF2-40B4-BE49-F238E27FC236}">
                  <a16:creationId xmlns:a16="http://schemas.microsoft.com/office/drawing/2014/main" id="{19D7E542-78F3-0579-0089-B0143A39D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09898" y="2667000"/>
              <a:ext cx="1219201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7B60F41-6065-C77B-5F10-E112FF723EA4}"/>
                </a:ext>
              </a:extLst>
            </p:cNvPr>
            <p:cNvSpPr txBox="1"/>
            <p:nvPr/>
          </p:nvSpPr>
          <p:spPr>
            <a:xfrm>
              <a:off x="7690899" y="130706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opt</a:t>
              </a:r>
              <a:endParaRPr lang="en-US" b="1" baseline="-25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6F53360-7AC9-DE40-E615-04D45ABC1103}"/>
                </a:ext>
              </a:extLst>
            </p:cNvPr>
            <p:cNvSpPr txBox="1"/>
            <p:nvPr/>
          </p:nvSpPr>
          <p:spPr>
            <a:xfrm rot="20243382">
              <a:off x="7339108" y="169775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greedy</a:t>
              </a:r>
              <a:endParaRPr lang="en-US" b="1" baseline="-25000" dirty="0"/>
            </a:p>
          </p:txBody>
        </p:sp>
        <p:sp>
          <p:nvSpPr>
            <p:cNvPr id="64" name="Text Box 17">
              <a:extLst>
                <a:ext uri="{FF2B5EF4-FFF2-40B4-BE49-F238E27FC236}">
                  <a16:creationId xmlns:a16="http://schemas.microsoft.com/office/drawing/2014/main" id="{AEB668C3-4D2F-3A63-0F17-EAF42CAEE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2699" y="1447800"/>
              <a:ext cx="298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65" name="Text Box 18">
              <a:extLst>
                <a:ext uri="{FF2B5EF4-FFF2-40B4-BE49-F238E27FC236}">
                  <a16:creationId xmlns:a16="http://schemas.microsoft.com/office/drawing/2014/main" id="{BC6AC076-FB21-A9C0-9220-FF68ACFC0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099" y="201295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66" name="Text Box 19">
              <a:extLst>
                <a:ext uri="{FF2B5EF4-FFF2-40B4-BE49-F238E27FC236}">
                  <a16:creationId xmlns:a16="http://schemas.microsoft.com/office/drawing/2014/main" id="{B2527872-2BB8-8E27-53E9-E04E59606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924" y="2455863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67" name="Text Box 20">
              <a:extLst>
                <a:ext uri="{FF2B5EF4-FFF2-40B4-BE49-F238E27FC236}">
                  <a16:creationId xmlns:a16="http://schemas.microsoft.com/office/drawing/2014/main" id="{422B63A1-D55D-C961-D0CE-99C96CBB9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2699" y="3079750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3BA6F8C-C5E3-7776-634E-B0AA10452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3540937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25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67889-3D75-BB72-87D8-43289022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Worst-case Scenario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BF4B3-CAD3-1090-C492-0FFEAFCA89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11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83008192-CC46-280D-7FC5-02D9F4F33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920" y="28749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19CD7178-CDE3-0432-1B80-6CCE4E7ED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920" y="34083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B3AD474C-FBF0-16FF-B835-4D95E773C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920" y="39417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9D6213C8-FB9A-B3E3-E672-F6C769292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920" y="44751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6F74D5AD-8E68-DAF0-9430-34F0CA2DD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720" y="272256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3B21ABA-91FF-3E24-0127-F185264E8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120" y="32877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95C38C5-E9F2-85FA-9E34-7F9B23F3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720" y="38211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CE23CB4E-546C-D045-DEC8-74D2677FD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720" y="43545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6A8A4707-B5CD-B0B3-52A4-A88CF04F6AD5}"/>
              </a:ext>
            </a:extLst>
          </p:cNvPr>
          <p:cNvGrpSpPr>
            <a:grpSpLocks/>
          </p:cNvGrpSpPr>
          <p:nvPr/>
        </p:nvGrpSpPr>
        <p:grpSpPr bwMode="auto">
          <a:xfrm>
            <a:off x="2607104" y="2678112"/>
            <a:ext cx="1778816" cy="1830388"/>
            <a:chOff x="1296" y="1028"/>
            <a:chExt cx="1104" cy="1180"/>
          </a:xfrm>
        </p:grpSpPr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3DEBB808-C8D1-AD60-0595-53C6D17554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152"/>
              <a:ext cx="912" cy="1056"/>
              <a:chOff x="1296" y="1152"/>
              <a:chExt cx="912" cy="1056"/>
            </a:xfrm>
          </p:grpSpPr>
          <p:sp>
            <p:nvSpPr>
              <p:cNvPr id="16" name="Oval 13">
                <a:extLst>
                  <a:ext uri="{FF2B5EF4-FFF2-40B4-BE49-F238E27FC236}">
                    <a16:creationId xmlns:a16="http://schemas.microsoft.com/office/drawing/2014/main" id="{7FD8F857-90E4-E0F6-9A75-045F79925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D4371AD5-EEF8-7822-BDA8-52F302762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20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48E50BBE-4928-3B1E-37B9-6BB9B0112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229"/>
                <a:ext cx="821" cy="9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5DBEAC39-9200-DF00-4344-4540BC0E6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" y="1028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09CACD15-272B-EEA8-E183-B5357460986B}"/>
              </a:ext>
            </a:extLst>
          </p:cNvPr>
          <p:cNvGrpSpPr>
            <a:grpSpLocks/>
          </p:cNvGrpSpPr>
          <p:nvPr/>
        </p:nvGrpSpPr>
        <p:grpSpPr bwMode="auto">
          <a:xfrm>
            <a:off x="2627785" y="3287712"/>
            <a:ext cx="1762900" cy="694003"/>
            <a:chOff x="1296" y="1412"/>
            <a:chExt cx="1107" cy="460"/>
          </a:xfrm>
        </p:grpSpPr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82330885-8175-E038-81C6-08A910D73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33CE2700-7764-1A1D-211E-FABF25AE6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5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7E7D3E54-EE63-71C9-52F3-B8113A4F9C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1536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73BA8749-898E-05AD-2B08-E381DE7D1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" y="1412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FEABA847-64B7-B999-2A96-5DD9EF509844}"/>
              </a:ext>
            </a:extLst>
          </p:cNvPr>
          <p:cNvGrpSpPr>
            <a:grpSpLocks/>
          </p:cNvGrpSpPr>
          <p:nvPr/>
        </p:nvGrpSpPr>
        <p:grpSpPr bwMode="auto">
          <a:xfrm>
            <a:off x="2627784" y="2996958"/>
            <a:ext cx="1766074" cy="1162292"/>
            <a:chOff x="1296" y="1248"/>
            <a:chExt cx="1109" cy="713"/>
          </a:xfrm>
        </p:grpSpPr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10A65492-5F57-A92A-05C2-654AD25B6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80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3D203A66-23A5-D2DF-9302-7C7A0BDDC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248"/>
              <a:ext cx="813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1A4C9C63-093B-64DC-488F-82F2B15F0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72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sp>
        <p:nvSpPr>
          <p:cNvPr id="28" name="Text Box 30">
            <a:extLst>
              <a:ext uri="{FF2B5EF4-FFF2-40B4-BE49-F238E27FC236}">
                <a16:creationId xmlns:a16="http://schemas.microsoft.com/office/drawing/2014/main" id="{819F1E5D-E2D8-CBAA-C1D0-746F37096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445" y="2830512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(1,a)</a:t>
            </a:r>
          </a:p>
        </p:txBody>
      </p:sp>
      <p:sp>
        <p:nvSpPr>
          <p:cNvPr id="29" name="Text Box 31">
            <a:extLst>
              <a:ext uri="{FF2B5EF4-FFF2-40B4-BE49-F238E27FC236}">
                <a16:creationId xmlns:a16="http://schemas.microsoft.com/office/drawing/2014/main" id="{84E86536-358C-E7D8-BC86-BD8576124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325" y="3408362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(2,b)</a:t>
            </a:r>
          </a:p>
        </p:txBody>
      </p:sp>
      <p:grpSp>
        <p:nvGrpSpPr>
          <p:cNvPr id="30" name="Group 34">
            <a:extLst>
              <a:ext uri="{FF2B5EF4-FFF2-40B4-BE49-F238E27FC236}">
                <a16:creationId xmlns:a16="http://schemas.microsoft.com/office/drawing/2014/main" id="{59BD9BE6-076B-76CE-B9F8-CE9CA4C129A5}"/>
              </a:ext>
            </a:extLst>
          </p:cNvPr>
          <p:cNvGrpSpPr>
            <a:grpSpLocks/>
          </p:cNvGrpSpPr>
          <p:nvPr/>
        </p:nvGrpSpPr>
        <p:grpSpPr bwMode="auto">
          <a:xfrm>
            <a:off x="2633321" y="3484562"/>
            <a:ext cx="1773238" cy="1239838"/>
            <a:chOff x="1296" y="1536"/>
            <a:chExt cx="1117" cy="781"/>
          </a:xfrm>
        </p:grpSpPr>
        <p:sp>
          <p:nvSpPr>
            <p:cNvPr id="31" name="Oval 27">
              <a:extLst>
                <a:ext uri="{FF2B5EF4-FFF2-40B4-BE49-F238E27FC236}">
                  <a16:creationId xmlns:a16="http://schemas.microsoft.com/office/drawing/2014/main" id="{A717AD57-CD1C-A4CA-76E9-0E79E8AEF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9">
              <a:extLst>
                <a:ext uri="{FF2B5EF4-FFF2-40B4-BE49-F238E27FC236}">
                  <a16:creationId xmlns:a16="http://schemas.microsoft.com/office/drawing/2014/main" id="{62CDF621-016D-2671-ED9D-1AC0DB429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084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B810BB1B-560F-261A-E8B6-8FF4D74C7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536"/>
              <a:ext cx="821" cy="6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8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2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F3F7-F582-272A-EF9B-E2720641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 Advertising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EB16-DAAA-C6BB-8991-D41245070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7D0900"/>
                </a:solidFill>
              </a:rPr>
              <a:t>Banner ads </a:t>
            </a:r>
            <a:r>
              <a:rPr lang="en-US" altLang="zh-CN" sz="2400" b="1" dirty="0"/>
              <a:t>(1995-2001)</a:t>
            </a:r>
          </a:p>
          <a:p>
            <a:pPr lvl="1">
              <a:lnSpc>
                <a:spcPct val="125000"/>
              </a:lnSpc>
            </a:pPr>
            <a:r>
              <a:rPr lang="en-US" altLang="zh-CN" sz="2200" dirty="0"/>
              <a:t>Initial form of web advertising</a:t>
            </a:r>
          </a:p>
          <a:p>
            <a:pPr lvl="1">
              <a:lnSpc>
                <a:spcPct val="125000"/>
              </a:lnSpc>
            </a:pPr>
            <a:r>
              <a:rPr lang="en-US" altLang="zh-CN" sz="2200" dirty="0"/>
              <a:t>Popular websites charged </a:t>
            </a:r>
            <a:br>
              <a:rPr lang="en-US" altLang="zh-CN" sz="2200" dirty="0"/>
            </a:br>
            <a:r>
              <a:rPr lang="en-US" altLang="zh-CN" sz="2200" dirty="0"/>
              <a:t>$</a:t>
            </a:r>
            <a:r>
              <a:rPr lang="en-US" altLang="zh-CN" sz="2200" i="1" dirty="0"/>
              <a:t>X</a:t>
            </a:r>
            <a:r>
              <a:rPr lang="en-US" altLang="zh-CN" sz="2200" dirty="0"/>
              <a:t> for every 1,000 “impressions” 					  of the ad</a:t>
            </a:r>
          </a:p>
          <a:p>
            <a:pPr lvl="2">
              <a:lnSpc>
                <a:spcPct val="125000"/>
              </a:lnSpc>
            </a:pPr>
            <a:r>
              <a:rPr lang="en-US" altLang="zh-CN" dirty="0"/>
              <a:t>Called “</a:t>
            </a:r>
            <a:r>
              <a:rPr lang="en-US" altLang="zh-CN" b="1" dirty="0"/>
              <a:t>CPM</a:t>
            </a:r>
            <a:r>
              <a:rPr lang="en-US" altLang="zh-CN" dirty="0"/>
              <a:t>” rate </a:t>
            </a:r>
            <a:br>
              <a:rPr lang="en-US" altLang="zh-CN" dirty="0"/>
            </a:br>
            <a:r>
              <a:rPr lang="en-US" altLang="zh-CN" dirty="0"/>
              <a:t>(Cost per thousand impressions)</a:t>
            </a:r>
          </a:p>
          <a:p>
            <a:pPr lvl="2">
              <a:lnSpc>
                <a:spcPct val="125000"/>
              </a:lnSpc>
            </a:pPr>
            <a:r>
              <a:rPr lang="en-US" altLang="zh-CN" dirty="0"/>
              <a:t>Modeled similar to TV, magazine ads</a:t>
            </a:r>
          </a:p>
          <a:p>
            <a:pPr lvl="1">
              <a:lnSpc>
                <a:spcPct val="125000"/>
              </a:lnSpc>
            </a:pPr>
            <a:r>
              <a:rPr lang="en-US" altLang="zh-CN" b="1" dirty="0"/>
              <a:t>Low </a:t>
            </a:r>
            <a:r>
              <a:rPr lang="en-US" altLang="zh-CN" b="1" dirty="0">
                <a:solidFill>
                  <a:srgbClr val="0070C0"/>
                </a:solidFill>
              </a:rPr>
              <a:t>click-through rates</a:t>
            </a:r>
          </a:p>
          <a:p>
            <a:pPr lvl="2">
              <a:lnSpc>
                <a:spcPct val="125000"/>
              </a:lnSpc>
            </a:pPr>
            <a:r>
              <a:rPr lang="en-US" altLang="zh-CN" b="0" i="0" dirty="0">
                <a:solidFill>
                  <a:srgbClr val="001D35"/>
                </a:solidFill>
                <a:effectLst/>
                <a:latin typeface="Abadi Extra Light" panose="020B0204020104020204" pitchFamily="34" charset="0"/>
              </a:rPr>
              <a:t>A performance metric that measures how often people click on </a:t>
            </a:r>
            <a:r>
              <a:rPr lang="en-US" altLang="zh-CN" b="0" i="0">
                <a:solidFill>
                  <a:srgbClr val="001D35"/>
                </a:solidFill>
                <a:effectLst/>
                <a:latin typeface="Abadi Extra Light" panose="020B0204020104020204" pitchFamily="34" charset="0"/>
              </a:rPr>
              <a:t>an ad. </a:t>
            </a:r>
            <a:r>
              <a:rPr lang="en-US" altLang="zh-CN" b="0" i="0" dirty="0">
                <a:solidFill>
                  <a:srgbClr val="001D35"/>
                </a:solidFill>
                <a:effectLst/>
                <a:latin typeface="Abadi Extra Light" panose="020B0204020104020204" pitchFamily="34" charset="0"/>
              </a:rPr>
              <a:t>relative to how many times it is shown</a:t>
            </a:r>
            <a:endParaRPr lang="en-US" altLang="zh-CN" dirty="0">
              <a:latin typeface="Abadi Extra Light" panose="020B0204020104020204" pitchFamily="34" charset="0"/>
            </a:endParaRPr>
          </a:p>
          <a:p>
            <a:pPr lvl="2">
              <a:lnSpc>
                <a:spcPct val="125000"/>
              </a:lnSpc>
            </a:pPr>
            <a:r>
              <a:rPr lang="en-US" altLang="zh-CN" dirty="0"/>
              <a:t>Low ROI (Return On Investment) for advertisers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76F1A-9DD3-FD8B-B08A-1978FB1113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12</a:t>
            </a:fld>
            <a:r>
              <a:rPr lang="zh-CN" altLang="en-US"/>
              <a:t> </a:t>
            </a:r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1FF77F-5881-7152-E5BF-0028DD27B8C5}"/>
              </a:ext>
            </a:extLst>
          </p:cNvPr>
          <p:cNvGrpSpPr/>
          <p:nvPr/>
        </p:nvGrpSpPr>
        <p:grpSpPr>
          <a:xfrm>
            <a:off x="5148065" y="1169593"/>
            <a:ext cx="3791148" cy="3987599"/>
            <a:chOff x="5815243" y="1371600"/>
            <a:chExt cx="3275707" cy="2743200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EE78BB3-DC0D-AA39-879F-732E1FD5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43" y="1371600"/>
              <a:ext cx="3252557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6685A9-31DF-96A4-E94F-C1E7D3B5619C}"/>
                </a:ext>
              </a:extLst>
            </p:cNvPr>
            <p:cNvSpPr/>
            <p:nvPr/>
          </p:nvSpPr>
          <p:spPr>
            <a:xfrm>
              <a:off x="8328950" y="1414057"/>
              <a:ext cx="762000" cy="3810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1C49D0-3773-163D-71E4-321F490BE9A1}"/>
                </a:ext>
              </a:extLst>
            </p:cNvPr>
            <p:cNvSpPr/>
            <p:nvPr/>
          </p:nvSpPr>
          <p:spPr>
            <a:xfrm>
              <a:off x="7924800" y="3200400"/>
              <a:ext cx="1118957" cy="9144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627EF4-EDFE-B5AA-CADD-9E7C7FB28C25}"/>
                </a:ext>
              </a:extLst>
            </p:cNvPr>
            <p:cNvSpPr/>
            <p:nvPr/>
          </p:nvSpPr>
          <p:spPr>
            <a:xfrm>
              <a:off x="6653443" y="1910542"/>
              <a:ext cx="433157" cy="1524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89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9FE7-1D68-6B44-51D3-8CBB46FB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Performance-based Advertising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2F373-58B7-9FE7-CF02-AD47E8CE1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0" dirty="0"/>
              <a:t>Advertisers bid on </a:t>
            </a:r>
            <a:r>
              <a:rPr lang="en-US" altLang="zh-CN" sz="2400" dirty="0"/>
              <a:t>search keywords</a:t>
            </a:r>
          </a:p>
          <a:p>
            <a:pPr lvl="1"/>
            <a:r>
              <a:rPr lang="en-US" altLang="zh-CN" sz="2200" dirty="0"/>
              <a:t>When someone searches for that keyword, the </a:t>
            </a:r>
            <a:r>
              <a:rPr lang="en-US" altLang="zh-CN" sz="2200" b="1" dirty="0">
                <a:solidFill>
                  <a:srgbClr val="7D0900"/>
                </a:solidFill>
              </a:rPr>
              <a:t>highest</a:t>
            </a:r>
            <a:r>
              <a:rPr lang="en-US" altLang="zh-CN" sz="2200" b="1" dirty="0"/>
              <a:t> bidder’s ad is displayed</a:t>
            </a:r>
          </a:p>
          <a:p>
            <a:pPr lvl="1"/>
            <a:r>
              <a:rPr lang="en-US" altLang="zh-CN" sz="2200" dirty="0"/>
              <a:t>Advertiser is charged </a:t>
            </a:r>
            <a:r>
              <a:rPr lang="en-US" altLang="zh-CN" sz="2200" b="1" dirty="0"/>
              <a:t>only if the ad is clicked on</a:t>
            </a:r>
            <a:endParaRPr lang="en-US" altLang="zh-CN" b="1" dirty="0"/>
          </a:p>
          <a:p>
            <a:pPr lvl="1"/>
            <a:r>
              <a:rPr lang="en-US" altLang="zh-CN" b="1" dirty="0" err="1">
                <a:solidFill>
                  <a:srgbClr val="7D0900"/>
                </a:solidFill>
              </a:rPr>
              <a:t>Adwards</a:t>
            </a:r>
            <a:r>
              <a:rPr lang="en-US" altLang="zh-CN" dirty="0"/>
              <a:t>: similar model adopted by Google around 2002</a:t>
            </a:r>
          </a:p>
          <a:p>
            <a:r>
              <a:rPr lang="en-US" altLang="zh-CN" sz="2400" b="0" dirty="0">
                <a:solidFill>
                  <a:srgbClr val="7D0900"/>
                </a:solidFill>
              </a:rPr>
              <a:t>Performance-based advertising works!</a:t>
            </a:r>
          </a:p>
          <a:p>
            <a:pPr lvl="1"/>
            <a:r>
              <a:rPr lang="en-US" altLang="zh-CN" dirty="0"/>
              <a:t>Multi-billion-dollar industry nowadays</a:t>
            </a:r>
          </a:p>
          <a:p>
            <a:r>
              <a:rPr lang="en-US" altLang="zh-CN" sz="2400" b="0" dirty="0"/>
              <a:t>Interesting problem: </a:t>
            </a:r>
          </a:p>
          <a:p>
            <a:pPr lvl="1"/>
            <a:r>
              <a:rPr lang="en-US" altLang="zh-CN" sz="2200" dirty="0"/>
              <a:t>What ads to show for a given query? </a:t>
            </a:r>
          </a:p>
          <a:p>
            <a:pPr lvl="1"/>
            <a:r>
              <a:rPr lang="en-US" altLang="zh-CN" sz="2200" dirty="0"/>
              <a:t>If I am an advertiser, which search terms should I bid on and how much should I bid? </a:t>
            </a:r>
          </a:p>
          <a:p>
            <a:pPr lvl="1"/>
            <a:endParaRPr lang="en-US" altLang="zh-CN" sz="2200" dirty="0"/>
          </a:p>
          <a:p>
            <a:endParaRPr lang="en-US" altLang="zh-CN" dirty="0"/>
          </a:p>
          <a:p>
            <a:pPr marL="457200" lvl="1" indent="0">
              <a:buNone/>
            </a:pP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FEFB6-9EE9-7125-2682-171E061A9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13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559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72B9-67F2-24BA-BA1F-83CC6811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Performance-based Advertising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A2FCF-A27D-E5FB-6509-A2B22741E8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14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C513DE-7200-0569-4A34-C601E486182E}"/>
              </a:ext>
            </a:extLst>
          </p:cNvPr>
          <p:cNvSpPr/>
          <p:nvPr/>
        </p:nvSpPr>
        <p:spPr>
          <a:xfrm>
            <a:off x="719572" y="2407481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Users</a:t>
            </a:r>
            <a:endParaRPr lang="zh-CN" alt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749756-D10C-BD57-0718-D7BBD8ABB0F8}"/>
              </a:ext>
            </a:extLst>
          </p:cNvPr>
          <p:cNvSpPr/>
          <p:nvPr/>
        </p:nvSpPr>
        <p:spPr>
          <a:xfrm>
            <a:off x="6660232" y="2407481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Advertisers</a:t>
            </a:r>
            <a:endParaRPr lang="zh-CN" alt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5BEB06-4C59-FB82-AA25-287713535C48}"/>
              </a:ext>
            </a:extLst>
          </p:cNvPr>
          <p:cNvSpPr/>
          <p:nvPr/>
        </p:nvSpPr>
        <p:spPr>
          <a:xfrm>
            <a:off x="3419872" y="2204864"/>
            <a:ext cx="2160240" cy="981298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Search Engine</a:t>
            </a:r>
            <a:endParaRPr lang="zh-CN" alt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518CD6-F934-56AB-72CF-5C3377F2FBA8}"/>
              </a:ext>
            </a:extLst>
          </p:cNvPr>
          <p:cNvCxnSpPr>
            <a:stCxn id="5" idx="3"/>
            <a:endCxn id="7" idx="2"/>
          </p:cNvCxnSpPr>
          <p:nvPr/>
        </p:nvCxnSpPr>
        <p:spPr>
          <a:xfrm>
            <a:off x="2159732" y="2695513"/>
            <a:ext cx="1260140" cy="0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C86A5F-F01D-DCFE-019A-0EA16025852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580112" y="2695513"/>
            <a:ext cx="1080120" cy="0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F9DB691-7AEF-E9A1-1D48-9F426766B71D}"/>
              </a:ext>
            </a:extLst>
          </p:cNvPr>
          <p:cNvSpPr txBox="1"/>
          <p:nvPr/>
        </p:nvSpPr>
        <p:spPr>
          <a:xfrm>
            <a:off x="2049931" y="2403597"/>
            <a:ext cx="1410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Queries</a:t>
            </a:r>
          </a:p>
          <a:p>
            <a:pPr algn="ctr"/>
            <a:r>
              <a:rPr lang="en-US" altLang="zh-CN" sz="1600" dirty="0"/>
              <a:t>(online) </a:t>
            </a:r>
            <a:endParaRPr lang="zh-CN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3D376D-0495-CD76-D342-0E81EF975A14}"/>
              </a:ext>
            </a:extLst>
          </p:cNvPr>
          <p:cNvSpPr txBox="1"/>
          <p:nvPr/>
        </p:nvSpPr>
        <p:spPr>
          <a:xfrm>
            <a:off x="5465928" y="2398770"/>
            <a:ext cx="1410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Bidding</a:t>
            </a:r>
          </a:p>
          <a:p>
            <a:pPr algn="ctr"/>
            <a:r>
              <a:rPr lang="en-US" altLang="zh-CN" sz="1600" dirty="0"/>
              <a:t>(offline) </a:t>
            </a:r>
            <a:endParaRPr lang="zh-CN" alt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0A5002-46E8-AE30-1EB0-A29E82249DD8}"/>
              </a:ext>
            </a:extLst>
          </p:cNvPr>
          <p:cNvSpPr/>
          <p:nvPr/>
        </p:nvSpPr>
        <p:spPr>
          <a:xfrm>
            <a:off x="1032387" y="4207681"/>
            <a:ext cx="180020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Find matching candidates</a:t>
            </a:r>
            <a:endParaRPr lang="zh-CN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A06073-F77F-2BCE-3977-DDA2E0DDF57F}"/>
              </a:ext>
            </a:extLst>
          </p:cNvPr>
          <p:cNvSpPr/>
          <p:nvPr/>
        </p:nvSpPr>
        <p:spPr>
          <a:xfrm>
            <a:off x="3599892" y="4207681"/>
            <a:ext cx="180020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Score candidates</a:t>
            </a:r>
            <a:endParaRPr lang="zh-CN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C78626-5AF9-4966-9CA2-D231DF3E8B1D}"/>
              </a:ext>
            </a:extLst>
          </p:cNvPr>
          <p:cNvSpPr/>
          <p:nvPr/>
        </p:nvSpPr>
        <p:spPr>
          <a:xfrm>
            <a:off x="6167397" y="4207681"/>
            <a:ext cx="180020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Run auction</a:t>
            </a:r>
            <a:endParaRPr lang="zh-CN" alt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F456E6-972D-E6C1-347B-1CEC2127ED91}"/>
              </a:ext>
            </a:extLst>
          </p:cNvPr>
          <p:cNvCxnSpPr>
            <a:cxnSpLocks/>
            <a:stCxn id="7" idx="3"/>
            <a:endCxn id="16" idx="0"/>
          </p:cNvCxnSpPr>
          <p:nvPr/>
        </p:nvCxnSpPr>
        <p:spPr>
          <a:xfrm flipH="1">
            <a:off x="1932487" y="3042454"/>
            <a:ext cx="1803745" cy="1165227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B9079C-C76B-F50E-1144-4E7FD078D498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4499992" y="3192899"/>
            <a:ext cx="230" cy="1014782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68E83B-FD20-41D6-34C9-910F386F1717}"/>
              </a:ext>
            </a:extLst>
          </p:cNvPr>
          <p:cNvCxnSpPr>
            <a:cxnSpLocks/>
            <a:stCxn id="7" idx="5"/>
            <a:endCxn id="18" idx="0"/>
          </p:cNvCxnSpPr>
          <p:nvPr/>
        </p:nvCxnSpPr>
        <p:spPr>
          <a:xfrm>
            <a:off x="5263752" y="3042454"/>
            <a:ext cx="1803745" cy="1165227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91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D40F-6CF0-9595-0551-7E106A24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722DE-4A48-EB05-A1CF-A5EB75219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15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D6A6C-4D44-F409-241D-470FC0516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78277"/>
            <a:ext cx="6624736" cy="53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1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EF53-251D-54AB-B689-8FA4057B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err="1"/>
              <a:t>Adwords</a:t>
            </a:r>
            <a:r>
              <a:rPr lang="en-US" altLang="zh-CN" dirty="0"/>
              <a:t> Problem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DD1AF-7467-9E0B-5464-21FEDCE6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/>
              <a:t>Given as input: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200" dirty="0"/>
              <a:t>A set of </a:t>
            </a:r>
            <a:r>
              <a:rPr lang="en-US" altLang="zh-CN" sz="2200" dirty="0">
                <a:solidFill>
                  <a:srgbClr val="7D0900"/>
                </a:solidFill>
              </a:rPr>
              <a:t>bids</a:t>
            </a:r>
            <a:r>
              <a:rPr lang="en-US" altLang="zh-CN" sz="2200" dirty="0"/>
              <a:t> by </a:t>
            </a:r>
            <a:r>
              <a:rPr lang="en-US" altLang="zh-CN" sz="2200" b="1" dirty="0"/>
              <a:t>advertisers</a:t>
            </a:r>
            <a:r>
              <a:rPr lang="en-US" altLang="zh-CN" sz="2200" dirty="0"/>
              <a:t> for search queries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200" dirty="0"/>
              <a:t>A </a:t>
            </a:r>
            <a:r>
              <a:rPr lang="en-US" altLang="zh-CN" sz="2200" dirty="0">
                <a:solidFill>
                  <a:srgbClr val="7D0900"/>
                </a:solidFill>
              </a:rPr>
              <a:t>click-through rate (CTR) </a:t>
            </a:r>
            <a:r>
              <a:rPr lang="en-US" altLang="zh-CN" sz="2200" dirty="0"/>
              <a:t>for each </a:t>
            </a:r>
            <a:r>
              <a:rPr lang="en-US" altLang="zh-CN" sz="2200" b="1" dirty="0"/>
              <a:t>advertiser-query pair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200" dirty="0"/>
              <a:t>A </a:t>
            </a:r>
            <a:r>
              <a:rPr lang="en-US" altLang="zh-CN" sz="2200" dirty="0">
                <a:solidFill>
                  <a:srgbClr val="7D0900"/>
                </a:solidFill>
              </a:rPr>
              <a:t>budget</a:t>
            </a:r>
            <a:r>
              <a:rPr lang="en-US" altLang="zh-CN" sz="2200" dirty="0"/>
              <a:t> for each </a:t>
            </a:r>
            <a:r>
              <a:rPr lang="en-US" altLang="zh-CN" sz="2200" b="1" dirty="0"/>
              <a:t>advertiser</a:t>
            </a:r>
            <a:r>
              <a:rPr lang="en-US" altLang="zh-CN" sz="2200" dirty="0"/>
              <a:t> (say for 1 month)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200" dirty="0"/>
              <a:t>A limit on </a:t>
            </a:r>
            <a:r>
              <a:rPr lang="en-US" altLang="zh-CN" sz="2200" dirty="0">
                <a:solidFill>
                  <a:srgbClr val="7D0900"/>
                </a:solidFill>
              </a:rPr>
              <a:t>#ads </a:t>
            </a:r>
            <a:r>
              <a:rPr lang="en-US" altLang="zh-CN" sz="2200" dirty="0"/>
              <a:t>to be displayed with each search query</a:t>
            </a:r>
          </a:p>
          <a:p>
            <a:r>
              <a:rPr lang="en-US" altLang="zh-CN" sz="2400" b="1" dirty="0"/>
              <a:t>Respond to each search query with a set of advertisers such that: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200" dirty="0"/>
              <a:t>The size of the set is no larger than the limit on #ads per query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200" dirty="0"/>
              <a:t>Each advertiser has bid on the search query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200" dirty="0"/>
              <a:t>Each advertiser has enough budget left to pay for the ad </a:t>
            </a:r>
            <a:r>
              <a:rPr lang="en-US" altLang="zh-CN" sz="2200" b="1" dirty="0"/>
              <a:t>if it is clicked upon</a:t>
            </a:r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1B4FF-A037-3FB9-9EB3-9DE2297C8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16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6492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ABCAC-6FF6-2EC9-D070-D0C7C6DAF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DF5A-AFF8-FB2F-5FE4-617BEB82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err="1"/>
              <a:t>Adwords</a:t>
            </a:r>
            <a:r>
              <a:rPr lang="en-US" altLang="zh-CN" dirty="0"/>
              <a:t> Problem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EB644-C64F-1748-3239-09626742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The Problem Setting</a:t>
            </a:r>
          </a:p>
          <a:p>
            <a:pPr lvl="1"/>
            <a:r>
              <a:rPr lang="en-US" altLang="zh-CN" sz="2200" dirty="0"/>
              <a:t>A stream of queries </a:t>
            </a:r>
            <a:r>
              <a:rPr lang="en-US" altLang="zh-CN" sz="2200" b="0" dirty="0"/>
              <a:t>arrives at the search engine: </a:t>
            </a:r>
            <a:r>
              <a:rPr lang="en-US" altLang="zh-CN" sz="2200" b="0" i="1" dirty="0"/>
              <a:t>q</a:t>
            </a:r>
            <a:r>
              <a:rPr lang="en-US" altLang="zh-CN" sz="2200" b="0" i="1" baseline="-25000" dirty="0"/>
              <a:t>1</a:t>
            </a:r>
            <a:r>
              <a:rPr lang="en-US" altLang="zh-CN" sz="2200" b="0" i="1" dirty="0"/>
              <a:t>, q</a:t>
            </a:r>
            <a:r>
              <a:rPr lang="en-US" altLang="zh-CN" sz="2200" b="0" i="1" baseline="-25000" dirty="0"/>
              <a:t>2</a:t>
            </a:r>
            <a:r>
              <a:rPr lang="en-US" altLang="zh-CN" sz="2200" b="0" i="1" dirty="0"/>
              <a:t>, …</a:t>
            </a:r>
          </a:p>
          <a:p>
            <a:pPr lvl="1"/>
            <a:r>
              <a:rPr lang="en-US" altLang="zh-CN" sz="2200" b="0" dirty="0"/>
              <a:t>Several advertisers bid on each query</a:t>
            </a:r>
          </a:p>
          <a:p>
            <a:pPr lvl="1"/>
            <a:r>
              <a:rPr lang="en-US" altLang="zh-CN" sz="2200" b="0" dirty="0"/>
              <a:t>When query </a:t>
            </a:r>
            <a:r>
              <a:rPr lang="en-US" altLang="zh-CN" sz="2200" b="0" i="1" dirty="0"/>
              <a:t>q</a:t>
            </a:r>
            <a:r>
              <a:rPr lang="en-US" altLang="zh-CN" sz="2200" b="0" i="1" baseline="-25000" dirty="0"/>
              <a:t>i</a:t>
            </a:r>
            <a:r>
              <a:rPr lang="en-US" altLang="zh-CN" sz="2200" b="0" dirty="0"/>
              <a:t> arrives, </a:t>
            </a:r>
            <a:r>
              <a:rPr lang="en-US" altLang="zh-CN" sz="2200" dirty="0"/>
              <a:t>search engine must pick a subset of advertisers</a:t>
            </a:r>
            <a:r>
              <a:rPr lang="en-US" altLang="zh-CN" sz="2200" b="0" dirty="0"/>
              <a:t> whose ads are shown</a:t>
            </a:r>
          </a:p>
          <a:p>
            <a:r>
              <a:rPr lang="en-US" altLang="zh-CN" sz="2400" b="1" dirty="0"/>
              <a:t>Goal:</a:t>
            </a:r>
            <a:r>
              <a:rPr lang="en-US" altLang="zh-CN" sz="2400" dirty="0"/>
              <a:t> </a:t>
            </a:r>
            <a:r>
              <a:rPr lang="en-US" altLang="zh-CN" sz="2400" b="1" dirty="0">
                <a:solidFill>
                  <a:srgbClr val="7D0900"/>
                </a:solidFill>
              </a:rPr>
              <a:t>Maximize search engine’s revenues</a:t>
            </a:r>
          </a:p>
          <a:p>
            <a:pPr lvl="1"/>
            <a:r>
              <a:rPr lang="en-US" altLang="zh-CN" sz="2200" b="1" dirty="0">
                <a:solidFill>
                  <a:srgbClr val="0070C0"/>
                </a:solidFill>
              </a:rPr>
              <a:t>Simple solution:</a:t>
            </a:r>
            <a:r>
              <a:rPr lang="en-US" altLang="zh-CN" sz="2200" b="1" dirty="0">
                <a:solidFill>
                  <a:schemeClr val="accent3"/>
                </a:solidFill>
              </a:rPr>
              <a:t> </a:t>
            </a:r>
            <a:r>
              <a:rPr lang="en-US" altLang="zh-CN" sz="2200" dirty="0"/>
              <a:t>Instead of </a:t>
            </a:r>
            <a:r>
              <a:rPr lang="en-US" altLang="zh-CN" sz="2200" b="1" dirty="0"/>
              <a:t>raw bids</a:t>
            </a:r>
            <a:r>
              <a:rPr lang="en-US" altLang="zh-CN" sz="2200" dirty="0"/>
              <a:t>, use the </a:t>
            </a:r>
            <a:r>
              <a:rPr lang="en-US" altLang="zh-CN" sz="2200" b="1" dirty="0">
                <a:solidFill>
                  <a:srgbClr val="7D0900"/>
                </a:solidFill>
              </a:rPr>
              <a:t>“expected revenue per click” (i.e., Bid*CTR)</a:t>
            </a:r>
          </a:p>
          <a:p>
            <a:r>
              <a:rPr lang="en-US" altLang="zh-CN" sz="2400" b="1" dirty="0"/>
              <a:t>Clearly we need an </a:t>
            </a:r>
            <a:r>
              <a:rPr lang="en-US" altLang="zh-CN" sz="2400" b="1" dirty="0">
                <a:solidFill>
                  <a:srgbClr val="7D0900"/>
                </a:solidFill>
              </a:rPr>
              <a:t>online algorithm</a:t>
            </a:r>
            <a:r>
              <a:rPr lang="en-US" altLang="zh-CN" sz="2400" b="1" dirty="0"/>
              <a:t>!</a:t>
            </a:r>
          </a:p>
          <a:p>
            <a:pPr lvl="1"/>
            <a:r>
              <a:rPr lang="en-US" altLang="zh-CN" sz="2000" dirty="0"/>
              <a:t>Queries are endless and unknown</a:t>
            </a:r>
          </a:p>
          <a:p>
            <a:pPr lvl="1"/>
            <a:r>
              <a:rPr lang="en-US" altLang="zh-CN" sz="2000" dirty="0"/>
              <a:t>The budget of an advertiser is limited and unknown</a:t>
            </a:r>
          </a:p>
          <a:p>
            <a:pPr lvl="1"/>
            <a:r>
              <a:rPr lang="en-US" altLang="zh-CN" sz="2000" dirty="0"/>
              <a:t>CTR of an ad is unknown (thus measured historically)</a:t>
            </a:r>
            <a:endParaRPr lang="zh-CN" alt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5A4DA-B785-2062-A479-81AA11B39D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17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969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A94C-C58C-C755-E097-A7969A09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C957-7453-9C1A-8A73-82FE5F31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err="1"/>
              <a:t>Adwords</a:t>
            </a:r>
            <a:r>
              <a:rPr lang="en-US" altLang="zh-CN" dirty="0"/>
              <a:t> Problem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A49E5-178F-FFCE-F13D-6E052E35B7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18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26F496E-4901-06B7-DCED-001E517EC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40768"/>
            <a:ext cx="1695400" cy="3908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Advertiser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A33B6F-56A7-03CF-3E6D-E1675343C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340768"/>
            <a:ext cx="1695400" cy="3908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Arial" charset="0"/>
              </a:rPr>
              <a:t>Bid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AE82E2-C234-9391-2B62-4F199F32C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40768"/>
            <a:ext cx="1695400" cy="3908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Arial" charset="0"/>
              </a:rPr>
              <a:t>CTR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DC970F-D585-CB53-CEC8-8433B8187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340768"/>
            <a:ext cx="1695400" cy="3908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Arial" charset="0"/>
              </a:rPr>
              <a:t>Bid * CTR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2710125-BF20-5E81-675B-8BF8EF2C7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05525"/>
            <a:ext cx="1695400" cy="390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A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7B9826D-E48B-B681-AE2F-50F63A899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37573"/>
            <a:ext cx="1695400" cy="390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B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9A0380D-ED04-938D-FB26-0FC81444D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78088"/>
            <a:ext cx="1695400" cy="390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C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803B5E1-B88C-B694-77BA-09B12F57F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05525"/>
            <a:ext cx="1695400" cy="390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$1.00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030E407-7C88-11B5-71B1-3CED6BB98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37573"/>
            <a:ext cx="1695400" cy="390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$0.75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806229F6-6616-64D4-2D24-AE17D8854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78088"/>
            <a:ext cx="1695400" cy="390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$0.50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450169C1-5EDE-9D9A-C017-F7324F937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05525"/>
            <a:ext cx="1695400" cy="390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1%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D5E4A2FF-396D-E3CD-2652-83C7DEFFA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37573"/>
            <a:ext cx="1695400" cy="390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2%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E23059A8-45A7-B869-BFFA-96E4BC31C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78088"/>
            <a:ext cx="1695400" cy="390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2.5%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63546543-47BE-31D7-85B5-E2F443506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805525"/>
            <a:ext cx="1695400" cy="390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1 cent</a:t>
            </a: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68BF027C-1C8E-18F2-76BE-E2780CBC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37573"/>
            <a:ext cx="1695400" cy="390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1.5 cents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0EF42C30-3A1A-666E-3A0C-5FA3148E1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678088"/>
            <a:ext cx="1695400" cy="390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1.125 cents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7087C318-7D27-C902-BC0D-0A3043202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42320"/>
            <a:ext cx="16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Advertiser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02478CE6-349F-B081-4899-84BDC610B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642320"/>
            <a:ext cx="16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Arial" charset="0"/>
              </a:rPr>
              <a:t>Bid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2F675173-FFEA-8C30-F611-C365394C5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42320"/>
            <a:ext cx="16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Arial" charset="0"/>
              </a:rPr>
              <a:t>CTR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16E5AE93-E330-E15C-5203-EC2D94748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42320"/>
            <a:ext cx="16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Arial" charset="0"/>
              </a:rPr>
              <a:t>Bid * CTR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80123FD8-DEF2-5D92-6CA4-C53468111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640451"/>
            <a:ext cx="1695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A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291CF0D3-542D-483E-0495-16A1FF3C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328120"/>
            <a:ext cx="1695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B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286FCF59-BCF4-3B46-D579-768DEC787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980052"/>
            <a:ext cx="1695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C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DF7A84DA-9C3C-1D71-DEAE-CBFE624A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40451"/>
            <a:ext cx="1695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$1.00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706FBA7E-8BBD-B82E-BEE0-C3260ABBA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328120"/>
            <a:ext cx="1695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$0.75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D7666A08-5DC2-AAFF-D020-0AFFE00AA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980052"/>
            <a:ext cx="1695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$0.50</a:t>
            </a:r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25CF958E-A436-8A43-B5E9-E3B8B3FE7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640451"/>
            <a:ext cx="1695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1%</a:t>
            </a: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6873FB19-882B-8056-0F2F-7D4FF097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28120"/>
            <a:ext cx="1695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2%</a:t>
            </a: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99EA1B93-55DB-BF4D-C45C-7B288BFD6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980052"/>
            <a:ext cx="1695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2.5%</a:t>
            </a: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80A426B5-FFE5-1195-B3BD-E981B98DA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640451"/>
            <a:ext cx="1695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1 cent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2DC2C885-9C52-C62F-2198-00B5F729F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328120"/>
            <a:ext cx="1695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1.5 cents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42A78EF6-B4CD-50F2-4992-76253D3EA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980052"/>
            <a:ext cx="1695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charset="0"/>
              </a:rPr>
              <a:t>1.125 cents</a:t>
            </a:r>
          </a:p>
        </p:txBody>
      </p:sp>
    </p:spTree>
    <p:extLst>
      <p:ext uri="{BB962C8B-B14F-4D97-AF65-F5344CB8AC3E}">
        <p14:creationId xmlns:p14="http://schemas.microsoft.com/office/powerpoint/2010/main" val="6574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FAA2-FB76-0229-0248-68575861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C731-39D2-381F-E4E9-7B9015F87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Classic model of algorithms</a:t>
            </a:r>
          </a:p>
          <a:p>
            <a:pPr lvl="1"/>
            <a:r>
              <a:rPr lang="en-US" altLang="zh-CN" dirty="0"/>
              <a:t>You get to see </a:t>
            </a:r>
            <a:r>
              <a:rPr lang="en-US" altLang="zh-CN" b="1" dirty="0">
                <a:solidFill>
                  <a:srgbClr val="7D0900"/>
                </a:solidFill>
              </a:rPr>
              <a:t>the entire input</a:t>
            </a:r>
            <a:r>
              <a:rPr lang="en-US" altLang="zh-CN" dirty="0"/>
              <a:t>, then compute some function of it</a:t>
            </a:r>
          </a:p>
          <a:p>
            <a:pPr lvl="1"/>
            <a:r>
              <a:rPr lang="en-US" altLang="zh-CN" dirty="0"/>
              <a:t>Also known as “offline algorithm”</a:t>
            </a:r>
          </a:p>
          <a:p>
            <a:r>
              <a:rPr lang="en-US" altLang="zh-CN" b="1" dirty="0">
                <a:solidFill>
                  <a:srgbClr val="7D0900"/>
                </a:solidFill>
              </a:rPr>
              <a:t>Online Algorithms</a:t>
            </a:r>
          </a:p>
          <a:p>
            <a:pPr lvl="1"/>
            <a:r>
              <a:rPr lang="en-US" altLang="zh-CN" dirty="0"/>
              <a:t>You get to see </a:t>
            </a:r>
            <a:r>
              <a:rPr lang="en-US" altLang="zh-CN" b="1" dirty="0">
                <a:solidFill>
                  <a:srgbClr val="7D0900"/>
                </a:solidFill>
              </a:rPr>
              <a:t>the input one piece at a time</a:t>
            </a:r>
            <a:r>
              <a:rPr lang="en-US" altLang="zh-CN" dirty="0"/>
              <a:t>, and need to make irrevocable decisions along the way</a:t>
            </a:r>
          </a:p>
          <a:p>
            <a:pPr lvl="1"/>
            <a:r>
              <a:rPr lang="en-US" altLang="zh-CN" dirty="0"/>
              <a:t>Similar to </a:t>
            </a:r>
            <a:r>
              <a:rPr lang="en-US" altLang="zh-CN" b="1" dirty="0">
                <a:solidFill>
                  <a:srgbClr val="0070C0"/>
                </a:solidFill>
              </a:rPr>
              <a:t>the data stream model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5D645-C084-587C-C3DB-625B0D94CB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9470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BB9AC-D910-20AD-C449-BDEA17A9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Greedy Solution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53483-4E69-9DFD-912B-2B13FB887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Simplified</a:t>
            </a:r>
            <a:r>
              <a:rPr lang="en-US" altLang="zh-CN" sz="2400" b="0" dirty="0"/>
              <a:t> setting:</a:t>
            </a:r>
          </a:p>
          <a:p>
            <a:pPr lvl="1"/>
            <a:r>
              <a:rPr lang="en-US" altLang="zh-CN" sz="2200" dirty="0"/>
              <a:t>There is </a:t>
            </a:r>
            <a:r>
              <a:rPr lang="en-US" altLang="zh-CN" sz="2200" b="1" dirty="0"/>
              <a:t>ONE</a:t>
            </a:r>
            <a:r>
              <a:rPr lang="en-US" altLang="zh-CN" sz="2200" dirty="0"/>
              <a:t> ad shown for each query</a:t>
            </a:r>
          </a:p>
          <a:p>
            <a:pPr lvl="1"/>
            <a:r>
              <a:rPr lang="en-US" altLang="zh-CN" sz="2200" dirty="0"/>
              <a:t>All advertisers have the same budget </a:t>
            </a:r>
            <a:r>
              <a:rPr lang="en-US" altLang="zh-CN" sz="2200" b="1" i="1" dirty="0"/>
              <a:t>B</a:t>
            </a:r>
          </a:p>
          <a:p>
            <a:pPr lvl="1"/>
            <a:r>
              <a:rPr lang="en-US" altLang="zh-CN" sz="2200" dirty="0"/>
              <a:t>All ads are equally likely to be clicked</a:t>
            </a:r>
          </a:p>
          <a:p>
            <a:pPr lvl="1"/>
            <a:r>
              <a:rPr lang="en-US" altLang="zh-CN" sz="2200" b="1" dirty="0"/>
              <a:t>Value (Expected revenue per click)</a:t>
            </a:r>
            <a:r>
              <a:rPr lang="en-US" altLang="zh-CN" sz="2200" dirty="0"/>
              <a:t> of each ad is the same (=</a:t>
            </a:r>
            <a:r>
              <a:rPr lang="en-US" altLang="zh-CN" sz="2200" b="1" dirty="0"/>
              <a:t>1</a:t>
            </a:r>
            <a:r>
              <a:rPr lang="en-US" altLang="zh-CN" sz="2200" dirty="0"/>
              <a:t>)</a:t>
            </a:r>
          </a:p>
          <a:p>
            <a:r>
              <a:rPr lang="en-US" altLang="zh-CN" sz="2400" b="0" dirty="0"/>
              <a:t>The simplest algorithm is </a:t>
            </a:r>
            <a:r>
              <a:rPr lang="en-US" altLang="zh-CN" sz="2400" dirty="0">
                <a:solidFill>
                  <a:srgbClr val="7D0900"/>
                </a:solidFill>
              </a:rPr>
              <a:t>greedy</a:t>
            </a:r>
            <a:r>
              <a:rPr lang="en-US" altLang="zh-CN" sz="2400" b="0" dirty="0"/>
              <a:t>:</a:t>
            </a:r>
          </a:p>
          <a:p>
            <a:pPr lvl="1"/>
            <a:r>
              <a:rPr lang="en-US" altLang="zh-CN" sz="2200" dirty="0"/>
              <a:t>For a query pick </a:t>
            </a:r>
            <a:r>
              <a:rPr lang="en-US" altLang="zh-CN" sz="2200" b="1" dirty="0">
                <a:solidFill>
                  <a:srgbClr val="7D0900"/>
                </a:solidFill>
              </a:rPr>
              <a:t>ANY advertiser </a:t>
            </a:r>
            <a:r>
              <a:rPr lang="en-US" altLang="zh-CN" sz="2200" dirty="0"/>
              <a:t>who has bid </a:t>
            </a:r>
            <a:r>
              <a:rPr lang="en-US" altLang="zh-CN" sz="2200" b="1" dirty="0"/>
              <a:t>1</a:t>
            </a:r>
            <a:r>
              <a:rPr lang="en-US" altLang="zh-CN" sz="2200" dirty="0"/>
              <a:t> for that query</a:t>
            </a:r>
          </a:p>
          <a:p>
            <a:pPr lvl="1"/>
            <a:r>
              <a:rPr lang="en-US" altLang="zh-CN" sz="2200" b="1" dirty="0">
                <a:solidFill>
                  <a:srgbClr val="0070C0"/>
                </a:solidFill>
              </a:rPr>
              <a:t>Competitive ratio of the greedy solution is 1/2</a:t>
            </a:r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75CE0-ED80-AD62-6795-5FE9C294F7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19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8851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7B18E-9B44-1535-EA54-7D0687388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D9C0-E1C6-12FC-D7B2-DB277B7F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Worst-case Scenario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0D962-0D15-7ED0-BD96-460C0886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0" dirty="0"/>
              <a:t>Consider two advertisers A and B</a:t>
            </a:r>
          </a:p>
          <a:p>
            <a:pPr lvl="1"/>
            <a:r>
              <a:rPr lang="en-US" altLang="zh-CN" sz="2200" b="1" i="1" dirty="0"/>
              <a:t>A</a:t>
            </a:r>
            <a:r>
              <a:rPr lang="en-US" altLang="zh-CN" sz="2200" dirty="0"/>
              <a:t> bids on query </a:t>
            </a:r>
            <a:r>
              <a:rPr lang="en-US" altLang="zh-CN" sz="2200" b="1" i="1" dirty="0"/>
              <a:t>x</a:t>
            </a:r>
            <a:r>
              <a:rPr lang="en-US" altLang="zh-CN" sz="2200" dirty="0"/>
              <a:t>, </a:t>
            </a:r>
            <a:r>
              <a:rPr lang="en-US" altLang="zh-CN" sz="2200" b="1" i="1" dirty="0"/>
              <a:t>B</a:t>
            </a:r>
            <a:r>
              <a:rPr lang="en-US" altLang="zh-CN" sz="2200" dirty="0"/>
              <a:t> bids on </a:t>
            </a:r>
            <a:r>
              <a:rPr lang="en-US" altLang="zh-CN" sz="2200" b="1" i="1" dirty="0"/>
              <a:t>x</a:t>
            </a:r>
            <a:r>
              <a:rPr lang="en-US" altLang="zh-CN" sz="2200" dirty="0"/>
              <a:t> and </a:t>
            </a:r>
            <a:r>
              <a:rPr lang="en-US" altLang="zh-CN" sz="2200" b="1" i="1" dirty="0"/>
              <a:t>y</a:t>
            </a:r>
          </a:p>
          <a:p>
            <a:pPr lvl="1"/>
            <a:r>
              <a:rPr lang="en-US" altLang="zh-CN" sz="2200" dirty="0"/>
              <a:t>Both have budgets of </a:t>
            </a:r>
            <a:r>
              <a:rPr lang="en-US" altLang="zh-CN" sz="2200" b="1" dirty="0"/>
              <a:t>$4</a:t>
            </a:r>
          </a:p>
          <a:p>
            <a:r>
              <a:rPr lang="en-US" altLang="zh-CN" sz="2400" b="0" dirty="0"/>
              <a:t>Query stream is like </a:t>
            </a:r>
            <a:r>
              <a:rPr lang="en-US" altLang="zh-CN" sz="2400" i="1" dirty="0"/>
              <a:t>x </a:t>
            </a:r>
            <a:r>
              <a:rPr lang="en-US" altLang="zh-CN" sz="2400" i="1" dirty="0" err="1"/>
              <a:t>x</a:t>
            </a:r>
            <a:r>
              <a:rPr lang="en-US" altLang="zh-CN" sz="2400" i="1" dirty="0"/>
              <a:t> </a:t>
            </a:r>
            <a:r>
              <a:rPr lang="en-US" altLang="zh-CN" sz="2400" i="1" dirty="0" err="1"/>
              <a:t>x</a:t>
            </a:r>
            <a:r>
              <a:rPr lang="en-US" altLang="zh-CN" sz="2400" i="1" dirty="0"/>
              <a:t> </a:t>
            </a:r>
            <a:r>
              <a:rPr lang="en-US" altLang="zh-CN" sz="2400" i="1" dirty="0" err="1"/>
              <a:t>x</a:t>
            </a:r>
            <a:r>
              <a:rPr lang="en-US" altLang="zh-CN" sz="2400" i="1" dirty="0"/>
              <a:t> y </a:t>
            </a:r>
            <a:r>
              <a:rPr lang="en-US" altLang="zh-CN" sz="2400" i="1" dirty="0" err="1"/>
              <a:t>y</a:t>
            </a:r>
            <a:r>
              <a:rPr lang="en-US" altLang="zh-CN" sz="2400" i="1" dirty="0"/>
              <a:t> </a:t>
            </a:r>
            <a:r>
              <a:rPr lang="en-US" altLang="zh-CN" sz="2400" i="1" dirty="0" err="1"/>
              <a:t>y</a:t>
            </a:r>
            <a:r>
              <a:rPr lang="en-US" altLang="zh-CN" sz="2400" i="1" dirty="0"/>
              <a:t> </a:t>
            </a:r>
            <a:r>
              <a:rPr lang="en-US" altLang="zh-CN" sz="2400" i="1" dirty="0" err="1"/>
              <a:t>y</a:t>
            </a:r>
            <a:r>
              <a:rPr lang="en-US" altLang="zh-CN" sz="2400" b="0" i="1" dirty="0"/>
              <a:t> ……</a:t>
            </a:r>
          </a:p>
          <a:p>
            <a:pPr lvl="1"/>
            <a:r>
              <a:rPr lang="en-US" altLang="zh-CN" sz="2200" dirty="0"/>
              <a:t>Consider a greedy choice: </a:t>
            </a:r>
            <a:r>
              <a:rPr lang="en-US" altLang="zh-CN" sz="2200" b="1" i="1" dirty="0"/>
              <a:t>B </a:t>
            </a:r>
            <a:r>
              <a:rPr lang="en-US" altLang="zh-CN" sz="2200" b="1" i="1" dirty="0" err="1"/>
              <a:t>B</a:t>
            </a:r>
            <a:r>
              <a:rPr lang="en-US" altLang="zh-CN" sz="2200" b="1" i="1" dirty="0"/>
              <a:t> </a:t>
            </a:r>
            <a:r>
              <a:rPr lang="en-US" altLang="zh-CN" sz="2200" b="1" i="1" dirty="0" err="1"/>
              <a:t>B</a:t>
            </a:r>
            <a:r>
              <a:rPr lang="en-US" altLang="zh-CN" sz="2200" b="1" i="1" dirty="0"/>
              <a:t> </a:t>
            </a:r>
            <a:r>
              <a:rPr lang="en-US" altLang="zh-CN" sz="2200" b="1" i="1" dirty="0" err="1"/>
              <a:t>B</a:t>
            </a:r>
            <a:r>
              <a:rPr lang="en-US" altLang="zh-CN" sz="2200" b="1" dirty="0"/>
              <a:t> _ _ _ _ </a:t>
            </a:r>
          </a:p>
          <a:p>
            <a:pPr lvl="1"/>
            <a:r>
              <a:rPr lang="en-US" altLang="zh-CN" sz="2200" dirty="0"/>
              <a:t>Optimal:  </a:t>
            </a:r>
            <a:r>
              <a:rPr lang="en-US" altLang="zh-CN" sz="2200" b="1" dirty="0"/>
              <a:t>A </a:t>
            </a:r>
            <a:r>
              <a:rPr lang="en-US" altLang="zh-CN" sz="2200" b="1" dirty="0" err="1"/>
              <a:t>A</a:t>
            </a:r>
            <a:r>
              <a:rPr lang="en-US" altLang="zh-CN" sz="2200" b="1" dirty="0"/>
              <a:t> </a:t>
            </a:r>
            <a:r>
              <a:rPr lang="en-US" altLang="zh-CN" sz="2200" b="1" dirty="0" err="1"/>
              <a:t>A</a:t>
            </a:r>
            <a:r>
              <a:rPr lang="en-US" altLang="zh-CN" sz="2200" b="1" dirty="0"/>
              <a:t> </a:t>
            </a:r>
            <a:r>
              <a:rPr lang="en-US" altLang="zh-CN" sz="2200" b="1" dirty="0" err="1"/>
              <a:t>A</a:t>
            </a:r>
            <a:r>
              <a:rPr lang="en-US" altLang="zh-CN" sz="2200" b="1" dirty="0"/>
              <a:t> B </a:t>
            </a:r>
            <a:r>
              <a:rPr lang="en-US" altLang="zh-CN" sz="2200" b="1" dirty="0" err="1"/>
              <a:t>B</a:t>
            </a:r>
            <a:r>
              <a:rPr lang="en-US" altLang="zh-CN" sz="2200" b="1" dirty="0"/>
              <a:t> </a:t>
            </a:r>
            <a:r>
              <a:rPr lang="en-US" altLang="zh-CN" sz="2200" b="1" dirty="0" err="1"/>
              <a:t>B</a:t>
            </a:r>
            <a:r>
              <a:rPr lang="en-US" altLang="zh-CN" sz="2200" b="1" dirty="0"/>
              <a:t> </a:t>
            </a:r>
            <a:r>
              <a:rPr lang="en-US" altLang="zh-CN" sz="2200" b="1" dirty="0" err="1"/>
              <a:t>B</a:t>
            </a:r>
            <a:r>
              <a:rPr lang="en-US" altLang="zh-CN" sz="2200" b="1" dirty="0"/>
              <a:t> </a:t>
            </a:r>
          </a:p>
          <a:p>
            <a:pPr lvl="1"/>
            <a:r>
              <a:rPr lang="en-US" altLang="zh-CN" sz="2200" b="1" dirty="0"/>
              <a:t>Competitive ratio = 1/2</a:t>
            </a:r>
          </a:p>
          <a:p>
            <a:r>
              <a:rPr lang="en-US" altLang="zh-CN" sz="2400" b="1" dirty="0">
                <a:solidFill>
                  <a:srgbClr val="7D0900"/>
                </a:solidFill>
              </a:rPr>
              <a:t>This is the worst case!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9F3F1-88E3-685D-ECA6-3DFCA86E7E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20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313B7674-0CBB-9C05-BFFA-4B0AF80F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7438" y="176120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473A1F18-F11C-B60C-EA3C-71B7672FA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7562" y="238735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4AA7002-ECDE-07EF-44AF-EED90A6DC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636" y="1629541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E8B28CA8-F0F8-D103-EAB0-48B69D992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576" y="2276873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05FEB137-0941-94FD-4F08-7AAB689A5C25}"/>
              </a:ext>
            </a:extLst>
          </p:cNvPr>
          <p:cNvGrpSpPr>
            <a:grpSpLocks/>
          </p:cNvGrpSpPr>
          <p:nvPr/>
        </p:nvGrpSpPr>
        <p:grpSpPr bwMode="auto">
          <a:xfrm>
            <a:off x="6732240" y="1667273"/>
            <a:ext cx="1748567" cy="792088"/>
            <a:chOff x="1296" y="1028"/>
            <a:chExt cx="1096" cy="1283"/>
          </a:xfrm>
        </p:grpSpPr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7C56C8D7-3BD1-CA5F-C6F9-A1834AE0C2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178"/>
              <a:ext cx="911" cy="1133"/>
              <a:chOff x="1296" y="1178"/>
              <a:chExt cx="911" cy="1133"/>
            </a:xfrm>
          </p:grpSpPr>
          <p:sp>
            <p:nvSpPr>
              <p:cNvPr id="16" name="Oval 13">
                <a:extLst>
                  <a:ext uri="{FF2B5EF4-FFF2-40B4-BE49-F238E27FC236}">
                    <a16:creationId xmlns:a16="http://schemas.microsoft.com/office/drawing/2014/main" id="{91C8FA3F-4167-BD78-B0C3-F8C8FC3A8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178"/>
                <a:ext cx="95" cy="24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3048D88B-AC08-792C-1E7E-0C5ABC972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303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E17A18B5-31F7-8B74-1AC1-57F6E9B49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8" y="1332"/>
                <a:ext cx="821" cy="9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09AB9103-91CD-4DFA-1D42-AED049C55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" y="1028"/>
              <a:ext cx="19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E2EDD79F-A5D8-848D-77EE-57BDF89711DD}"/>
              </a:ext>
            </a:extLst>
          </p:cNvPr>
          <p:cNvGrpSpPr>
            <a:grpSpLocks/>
          </p:cNvGrpSpPr>
          <p:nvPr/>
        </p:nvGrpSpPr>
        <p:grpSpPr bwMode="auto">
          <a:xfrm>
            <a:off x="6732240" y="2276872"/>
            <a:ext cx="1748567" cy="369632"/>
            <a:chOff x="1296" y="1412"/>
            <a:chExt cx="1098" cy="245"/>
          </a:xfrm>
        </p:grpSpPr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8E1A12EC-0DC1-BA9B-DF00-B4EC811C8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06004AF9-8CE8-6810-134D-855D86CBD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5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0B42240B-3481-D34E-D888-561AD2B3E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" y="1412"/>
              <a:ext cx="196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5942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831DB-64B5-E038-F920-A252ACC1E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EB85-8A96-040A-F47D-4D3D901E1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Can We Do Better?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0BF18-EF8F-81DA-B833-322FC7278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0" dirty="0"/>
              <a:t>The </a:t>
            </a:r>
            <a:r>
              <a:rPr lang="en-US" altLang="zh-CN" sz="2400" dirty="0">
                <a:solidFill>
                  <a:srgbClr val="7D0900"/>
                </a:solidFill>
              </a:rPr>
              <a:t>BALANCE</a:t>
            </a:r>
            <a:r>
              <a:rPr lang="en-US" altLang="zh-CN" sz="2400" b="0" dirty="0"/>
              <a:t> algorithm</a:t>
            </a:r>
          </a:p>
          <a:p>
            <a:pPr lvl="1"/>
            <a:r>
              <a:rPr lang="en-US" altLang="zh-CN" sz="2200" dirty="0">
                <a:solidFill>
                  <a:srgbClr val="0070C0"/>
                </a:solidFill>
              </a:rPr>
              <a:t>For each query, pick the advertiser with </a:t>
            </a:r>
            <a:r>
              <a:rPr lang="en-US" altLang="zh-CN" sz="2200" b="1" dirty="0">
                <a:solidFill>
                  <a:srgbClr val="0070C0"/>
                </a:solidFill>
              </a:rPr>
              <a:t>the </a:t>
            </a:r>
            <a:br>
              <a:rPr lang="en-US" altLang="zh-CN" sz="2200" b="1" dirty="0">
                <a:solidFill>
                  <a:srgbClr val="0070C0"/>
                </a:solidFill>
              </a:rPr>
            </a:br>
            <a:r>
              <a:rPr lang="en-US" altLang="zh-CN" sz="2200" b="1" dirty="0">
                <a:solidFill>
                  <a:srgbClr val="0070C0"/>
                </a:solidFill>
              </a:rPr>
              <a:t>largest </a:t>
            </a:r>
            <a:r>
              <a:rPr lang="en-US" altLang="zh-CN" sz="2200" b="1" dirty="0">
                <a:solidFill>
                  <a:srgbClr val="7D0900"/>
                </a:solidFill>
              </a:rPr>
              <a:t>unspent</a:t>
            </a:r>
            <a:r>
              <a:rPr lang="en-US" altLang="zh-CN" sz="2200" b="1" dirty="0">
                <a:solidFill>
                  <a:srgbClr val="0070C0"/>
                </a:solidFill>
              </a:rPr>
              <a:t> budget</a:t>
            </a:r>
          </a:p>
          <a:p>
            <a:pPr lvl="2"/>
            <a:r>
              <a:rPr lang="en-US" altLang="zh-CN" dirty="0"/>
              <a:t>Break ties arbitrarily (</a:t>
            </a:r>
            <a:r>
              <a:rPr lang="en-US" altLang="zh-CN" b="1" dirty="0"/>
              <a:t>but in a deterministic way</a:t>
            </a:r>
            <a:r>
              <a:rPr lang="en-US" altLang="zh-CN" dirty="0"/>
              <a:t>)</a:t>
            </a:r>
          </a:p>
          <a:p>
            <a:r>
              <a:rPr lang="en-US" altLang="zh-CN" sz="2400" b="0" dirty="0"/>
              <a:t>Consider two advertisers A and B</a:t>
            </a:r>
          </a:p>
          <a:p>
            <a:pPr lvl="1"/>
            <a:r>
              <a:rPr lang="en-US" altLang="zh-CN" sz="2200" b="1" i="1" dirty="0"/>
              <a:t>A</a:t>
            </a:r>
            <a:r>
              <a:rPr lang="en-US" altLang="zh-CN" sz="2200" dirty="0"/>
              <a:t> bids on query </a:t>
            </a:r>
            <a:r>
              <a:rPr lang="en-US" altLang="zh-CN" sz="2200" b="1" i="1" dirty="0"/>
              <a:t>x</a:t>
            </a:r>
            <a:r>
              <a:rPr lang="en-US" altLang="zh-CN" sz="2200" dirty="0"/>
              <a:t>, </a:t>
            </a:r>
            <a:r>
              <a:rPr lang="en-US" altLang="zh-CN" sz="2200" b="1" i="1" dirty="0"/>
              <a:t>B</a:t>
            </a:r>
            <a:r>
              <a:rPr lang="en-US" altLang="zh-CN" sz="2200" dirty="0"/>
              <a:t> bids on </a:t>
            </a:r>
            <a:r>
              <a:rPr lang="en-US" altLang="zh-CN" sz="2200" b="1" i="1" dirty="0"/>
              <a:t>x</a:t>
            </a:r>
            <a:r>
              <a:rPr lang="en-US" altLang="zh-CN" sz="2200" dirty="0"/>
              <a:t> and </a:t>
            </a:r>
            <a:r>
              <a:rPr lang="en-US" altLang="zh-CN" sz="2200" b="1" i="1" dirty="0"/>
              <a:t>y</a:t>
            </a:r>
          </a:p>
          <a:p>
            <a:pPr lvl="1"/>
            <a:r>
              <a:rPr lang="en-US" altLang="zh-CN" sz="2200" dirty="0"/>
              <a:t>Both have budgets of </a:t>
            </a:r>
            <a:r>
              <a:rPr lang="en-US" altLang="zh-CN" sz="2200" b="1" dirty="0"/>
              <a:t>$4</a:t>
            </a:r>
          </a:p>
          <a:p>
            <a:r>
              <a:rPr lang="en-US" altLang="zh-CN" sz="2400" b="0" dirty="0"/>
              <a:t>Query stream is like </a:t>
            </a:r>
            <a:r>
              <a:rPr lang="en-US" altLang="zh-CN" sz="2400" i="1" dirty="0"/>
              <a:t>x </a:t>
            </a:r>
            <a:r>
              <a:rPr lang="en-US" altLang="zh-CN" sz="2400" i="1" dirty="0" err="1"/>
              <a:t>x</a:t>
            </a:r>
            <a:r>
              <a:rPr lang="en-US" altLang="zh-CN" sz="2400" i="1" dirty="0"/>
              <a:t> </a:t>
            </a:r>
            <a:r>
              <a:rPr lang="en-US" altLang="zh-CN" sz="2400" i="1" dirty="0" err="1"/>
              <a:t>x</a:t>
            </a:r>
            <a:r>
              <a:rPr lang="en-US" altLang="zh-CN" sz="2400" i="1" dirty="0"/>
              <a:t> </a:t>
            </a:r>
            <a:r>
              <a:rPr lang="en-US" altLang="zh-CN" sz="2400" i="1" dirty="0" err="1"/>
              <a:t>x</a:t>
            </a:r>
            <a:r>
              <a:rPr lang="en-US" altLang="zh-CN" sz="2400" i="1" dirty="0"/>
              <a:t> y </a:t>
            </a:r>
            <a:r>
              <a:rPr lang="en-US" altLang="zh-CN" sz="2400" i="1" dirty="0" err="1"/>
              <a:t>y</a:t>
            </a:r>
            <a:r>
              <a:rPr lang="en-US" altLang="zh-CN" sz="2400" i="1" dirty="0"/>
              <a:t> </a:t>
            </a:r>
            <a:r>
              <a:rPr lang="en-US" altLang="zh-CN" sz="2400" i="1" dirty="0" err="1"/>
              <a:t>y</a:t>
            </a:r>
            <a:r>
              <a:rPr lang="en-US" altLang="zh-CN" sz="2400" i="1" dirty="0"/>
              <a:t> </a:t>
            </a:r>
            <a:r>
              <a:rPr lang="en-US" altLang="zh-CN" sz="2400" i="1" dirty="0" err="1"/>
              <a:t>y</a:t>
            </a:r>
            <a:r>
              <a:rPr lang="en-US" altLang="zh-CN" sz="2400" b="0" i="1" dirty="0"/>
              <a:t> ……</a:t>
            </a:r>
          </a:p>
          <a:p>
            <a:r>
              <a:rPr lang="en-US" altLang="zh-CN" sz="2400" b="0" dirty="0"/>
              <a:t>BALANCE choice: A B A B </a:t>
            </a:r>
            <a:r>
              <a:rPr lang="en-US" altLang="zh-CN" sz="2400" b="0" dirty="0" err="1"/>
              <a:t>B</a:t>
            </a:r>
            <a:r>
              <a:rPr lang="en-US" altLang="zh-CN" sz="2400" b="0" dirty="0"/>
              <a:t> </a:t>
            </a:r>
            <a:r>
              <a:rPr lang="en-US" altLang="zh-CN" sz="2400" b="0" dirty="0" err="1"/>
              <a:t>B</a:t>
            </a:r>
            <a:r>
              <a:rPr lang="en-US" altLang="zh-CN" sz="2400" b="0" dirty="0"/>
              <a:t> _ _</a:t>
            </a:r>
          </a:p>
          <a:p>
            <a:pPr lvl="1"/>
            <a:r>
              <a:rPr lang="en-US" altLang="zh-CN" sz="2000" dirty="0"/>
              <a:t>Optimal:  </a:t>
            </a:r>
            <a:r>
              <a:rPr lang="en-US" altLang="zh-CN" sz="2000" b="1" dirty="0"/>
              <a:t>A </a:t>
            </a:r>
            <a:r>
              <a:rPr lang="en-US" altLang="zh-CN" sz="2000" b="1" dirty="0" err="1"/>
              <a:t>A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A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A</a:t>
            </a:r>
            <a:r>
              <a:rPr lang="en-US" altLang="zh-CN" sz="2000" b="1" dirty="0"/>
              <a:t> B </a:t>
            </a:r>
            <a:r>
              <a:rPr lang="en-US" altLang="zh-CN" sz="2000" b="1" dirty="0" err="1"/>
              <a:t>B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B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B</a:t>
            </a:r>
            <a:r>
              <a:rPr lang="en-US" altLang="zh-CN" sz="2000" b="1" dirty="0"/>
              <a:t> </a:t>
            </a:r>
          </a:p>
          <a:p>
            <a:r>
              <a:rPr lang="en-US" altLang="zh-CN" sz="2400" b="0" dirty="0"/>
              <a:t>For BALANCE on 2 advertisers, The</a:t>
            </a:r>
            <a:r>
              <a:rPr lang="en-US" altLang="zh-CN" sz="2400" b="0" dirty="0">
                <a:solidFill>
                  <a:schemeClr val="accent2"/>
                </a:solidFill>
              </a:rPr>
              <a:t> </a:t>
            </a:r>
            <a:r>
              <a:rPr lang="en-US" altLang="zh-CN" sz="2400" b="0" dirty="0">
                <a:solidFill>
                  <a:srgbClr val="7D0900"/>
                </a:solidFill>
              </a:rPr>
              <a:t>competitive ratio = 3/4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02297-8205-109C-D299-29CEC90B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21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278D941F-23D0-5EE4-30B5-593A91DC9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010" y="17604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9C285FA6-73E8-E03E-E2D6-A0A223C42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134" y="23866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520B9378-1C5E-0780-DB9E-51B2EEEA5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1628800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B2D7A220-AAFE-4BE4-5920-081ED37D5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148" y="2276132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13BDC023-76A9-8960-1CAF-81842A1FA7CB}"/>
              </a:ext>
            </a:extLst>
          </p:cNvPr>
          <p:cNvGrpSpPr>
            <a:grpSpLocks/>
          </p:cNvGrpSpPr>
          <p:nvPr/>
        </p:nvGrpSpPr>
        <p:grpSpPr bwMode="auto">
          <a:xfrm>
            <a:off x="6901812" y="1666532"/>
            <a:ext cx="1748567" cy="792088"/>
            <a:chOff x="1296" y="1028"/>
            <a:chExt cx="1096" cy="1283"/>
          </a:xfrm>
        </p:grpSpPr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415F98EF-E2C6-76A7-5138-648ABE8A0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178"/>
              <a:ext cx="911" cy="1133"/>
              <a:chOff x="1296" y="1178"/>
              <a:chExt cx="911" cy="1133"/>
            </a:xfrm>
          </p:grpSpPr>
          <p:sp>
            <p:nvSpPr>
              <p:cNvPr id="16" name="Oval 13">
                <a:extLst>
                  <a:ext uri="{FF2B5EF4-FFF2-40B4-BE49-F238E27FC236}">
                    <a16:creationId xmlns:a16="http://schemas.microsoft.com/office/drawing/2014/main" id="{C314CDBC-38FC-79DE-FA93-607D80B71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178"/>
                <a:ext cx="95" cy="24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C2158D2B-F0C3-F476-D837-23E897E7E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303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A02FFDCF-24A7-C8C7-1BD3-1EA9CAF1E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8" y="1332"/>
                <a:ext cx="821" cy="9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C738792F-2E6C-33B7-00FE-4C3A21583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" y="1028"/>
              <a:ext cx="19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A5589308-BD62-1332-D7CB-D9B64129C20D}"/>
              </a:ext>
            </a:extLst>
          </p:cNvPr>
          <p:cNvGrpSpPr>
            <a:grpSpLocks/>
          </p:cNvGrpSpPr>
          <p:nvPr/>
        </p:nvGrpSpPr>
        <p:grpSpPr bwMode="auto">
          <a:xfrm>
            <a:off x="6901812" y="2276131"/>
            <a:ext cx="1748567" cy="369632"/>
            <a:chOff x="1296" y="1412"/>
            <a:chExt cx="1098" cy="245"/>
          </a:xfrm>
        </p:grpSpPr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A6A15CCF-953D-80F1-41B4-AF01CB670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5A69CF56-FAE4-8A6D-279A-A9F80CC5B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5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22A90DF3-DD7B-A682-54FD-B0853308C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" y="1412"/>
              <a:ext cx="196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621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EF80-BFC7-3659-2DE2-F12AFB77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BALANCE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274C-DC3F-B402-BD0D-102BAA7A8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="0" dirty="0"/>
              <a:t>Consider, </a:t>
            </a:r>
            <a:r>
              <a:rPr lang="en-US" sz="2400" b="0" dirty="0" err="1"/>
              <a:t>w.l.o.g</a:t>
            </a:r>
            <a:r>
              <a:rPr lang="en-US" sz="2400" b="0" dirty="0"/>
              <a:t>., a simple case: 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Two advertisers, </a:t>
            </a:r>
            <a:r>
              <a:rPr lang="en-US" sz="2200" b="1" dirty="0"/>
              <a:t>A</a:t>
            </a:r>
            <a:r>
              <a:rPr lang="en-US" sz="2200" b="1" baseline="-25000" dirty="0"/>
              <a:t>1</a:t>
            </a:r>
            <a:r>
              <a:rPr lang="en-US" sz="2200" dirty="0"/>
              <a:t> and </a:t>
            </a:r>
            <a:r>
              <a:rPr lang="en-US" sz="2200" b="1" dirty="0"/>
              <a:t>A</a:t>
            </a:r>
            <a:r>
              <a:rPr lang="en-US" sz="2200" b="1" baseline="-25000" dirty="0"/>
              <a:t>2</a:t>
            </a:r>
            <a:r>
              <a:rPr lang="en-US" sz="2200" dirty="0"/>
              <a:t>, each with budget </a:t>
            </a:r>
            <a:r>
              <a:rPr lang="en-US" sz="2200" b="1" dirty="0"/>
              <a:t>B</a:t>
            </a:r>
            <a:r>
              <a:rPr lang="en-US" sz="2200" dirty="0"/>
              <a:t> (</a:t>
            </a:r>
            <a:r>
              <a:rPr lang="en-US" sz="2200" dirty="0">
                <a:sym typeface="Symbol"/>
              </a:rPr>
              <a:t></a:t>
            </a:r>
            <a:r>
              <a:rPr lang="en-US" sz="2200" dirty="0"/>
              <a:t>1)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Optimal solution exhausts both advertisers’ budgets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BALANCE must exhaust at least one advertiser’s</a:t>
            </a:r>
            <a:br>
              <a:rPr lang="en-US" sz="2400" b="1" dirty="0"/>
            </a:br>
            <a:r>
              <a:rPr lang="en-US" sz="2400" b="1" dirty="0"/>
              <a:t>budget:</a:t>
            </a:r>
          </a:p>
          <a:p>
            <a:pPr lvl="1">
              <a:lnSpc>
                <a:spcPct val="100000"/>
              </a:lnSpc>
            </a:pPr>
            <a:r>
              <a:rPr lang="en-US" sz="2200" b="1" dirty="0"/>
              <a:t>If NOT: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There would be some query assigned to </a:t>
            </a:r>
            <a:r>
              <a:rPr lang="en-US" b="1" dirty="0"/>
              <a:t>neither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b="1" baseline="-25000" dirty="0"/>
              <a:t>1</a:t>
            </a:r>
            <a:r>
              <a:rPr lang="en-US" dirty="0"/>
              <a:t> and </a:t>
            </a:r>
            <a:r>
              <a:rPr lang="en-US" b="1" dirty="0"/>
              <a:t>A</a:t>
            </a:r>
            <a:r>
              <a:rPr lang="en-US" b="1" baseline="-25000" dirty="0"/>
              <a:t>2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en-US" dirty="0"/>
              <a:t>However, both </a:t>
            </a:r>
            <a:r>
              <a:rPr lang="en-US" b="1" dirty="0"/>
              <a:t>A</a:t>
            </a:r>
            <a:r>
              <a:rPr lang="en-US" b="1" baseline="-25000" dirty="0"/>
              <a:t>1</a:t>
            </a:r>
            <a:r>
              <a:rPr lang="en-US" dirty="0"/>
              <a:t> and </a:t>
            </a:r>
            <a:r>
              <a:rPr lang="en-US" b="1" dirty="0"/>
              <a:t>A</a:t>
            </a:r>
            <a:r>
              <a:rPr lang="en-US" b="1" baseline="-25000" dirty="0"/>
              <a:t>2 </a:t>
            </a:r>
            <a:r>
              <a:rPr lang="en-US" dirty="0"/>
              <a:t>still have budget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At least one advertiser bids on each query, because that query is assigned in the optimal algorithm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Contradiction: BALANCE always assigns a query if it can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Assume BALANCE exhausts </a:t>
            </a:r>
            <a:r>
              <a:rPr lang="en-US" sz="2200" b="1" i="1" dirty="0"/>
              <a:t>A</a:t>
            </a:r>
            <a:r>
              <a:rPr lang="en-US" sz="2200" b="1" i="1" baseline="-25000" dirty="0"/>
              <a:t>2</a:t>
            </a:r>
            <a:r>
              <a:rPr lang="en-US" sz="2200" dirty="0"/>
              <a:t>’s budget, but allocates </a:t>
            </a:r>
            <a:r>
              <a:rPr lang="en-US" sz="2200" b="1" i="1" dirty="0">
                <a:solidFill>
                  <a:srgbClr val="7D0900"/>
                </a:solidFill>
              </a:rPr>
              <a:t>x</a:t>
            </a:r>
            <a:r>
              <a:rPr lang="en-US" sz="2200" dirty="0"/>
              <a:t> queries fewer than the optimal</a:t>
            </a:r>
          </a:p>
          <a:p>
            <a:pPr lvl="1">
              <a:lnSpc>
                <a:spcPct val="100000"/>
              </a:lnSpc>
            </a:pPr>
            <a:r>
              <a:rPr lang="en-US" sz="2200" b="1" dirty="0">
                <a:solidFill>
                  <a:srgbClr val="7D0900"/>
                </a:solidFill>
              </a:rPr>
              <a:t>Revenue: </a:t>
            </a:r>
            <a:r>
              <a:rPr lang="en-US" sz="2200" b="1" i="1" dirty="0">
                <a:solidFill>
                  <a:srgbClr val="7D0900"/>
                </a:solidFill>
              </a:rPr>
              <a:t>BAL = 2B - x</a:t>
            </a:r>
            <a:endParaRPr lang="en-US" sz="2200" dirty="0">
              <a:solidFill>
                <a:srgbClr val="7D09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C2401-789D-C24C-8179-004DEA76A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22</a:t>
            </a:fld>
            <a:r>
              <a:rPr lang="zh-CN" altLang="en-US"/>
              <a:t> </a:t>
            </a:r>
            <a:endParaRPr lang="zh-CN" altLang="en-US" dirty="0"/>
          </a:p>
        </p:txBody>
      </p:sp>
      <p:grpSp>
        <p:nvGrpSpPr>
          <p:cNvPr id="5" name="Group 62">
            <a:extLst>
              <a:ext uri="{FF2B5EF4-FFF2-40B4-BE49-F238E27FC236}">
                <a16:creationId xmlns:a16="http://schemas.microsoft.com/office/drawing/2014/main" id="{C2F4A636-7C01-955E-4293-5EC91E691880}"/>
              </a:ext>
            </a:extLst>
          </p:cNvPr>
          <p:cNvGrpSpPr>
            <a:grpSpLocks/>
          </p:cNvGrpSpPr>
          <p:nvPr/>
        </p:nvGrpSpPr>
        <p:grpSpPr bwMode="auto">
          <a:xfrm>
            <a:off x="7236296" y="1245246"/>
            <a:ext cx="1789113" cy="1585913"/>
            <a:chOff x="432" y="1008"/>
            <a:chExt cx="1127" cy="999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6C624368-C443-ECAC-5E2E-E4FEDF749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008"/>
              <a:ext cx="288" cy="76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BEDA1C7B-2EB9-B781-24C8-E28E67321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008"/>
              <a:ext cx="288" cy="76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90D83012-4A7B-05F2-9E52-22DE1D466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1776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737A81E2-0B17-C2EA-D88C-C92D31509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" y="1776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0" name="Line 51">
              <a:extLst>
                <a:ext uri="{FF2B5EF4-FFF2-40B4-BE49-F238E27FC236}">
                  <a16:creationId xmlns:a16="http://schemas.microsoft.com/office/drawing/2014/main" id="{1C2CC515-5367-8ACD-7E86-A0DE9FF49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0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52">
              <a:extLst>
                <a:ext uri="{FF2B5EF4-FFF2-40B4-BE49-F238E27FC236}">
                  <a16:creationId xmlns:a16="http://schemas.microsoft.com/office/drawing/2014/main" id="{9E354043-2FB4-D88C-9AA2-F88652E1F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220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876927-D7A4-898A-AA2B-AD1367011025}"/>
              </a:ext>
            </a:extLst>
          </p:cNvPr>
          <p:cNvSpPr txBox="1"/>
          <p:nvPr/>
        </p:nvSpPr>
        <p:spPr>
          <a:xfrm>
            <a:off x="7097738" y="2779790"/>
            <a:ext cx="1841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D0900"/>
                </a:solidFill>
              </a:rPr>
              <a:t>Optimal Solution</a:t>
            </a:r>
          </a:p>
        </p:txBody>
      </p:sp>
    </p:spTree>
    <p:extLst>
      <p:ext uri="{BB962C8B-B14F-4D97-AF65-F5344CB8AC3E}">
        <p14:creationId xmlns:p14="http://schemas.microsoft.com/office/powerpoint/2010/main" val="490117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DB92-F0D3-74D9-3F5A-59D70B31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BALANCE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2BFEC-52B4-12D2-C878-0FFDFAC036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23</a:t>
            </a:fld>
            <a:r>
              <a:rPr lang="zh-CN" altLang="en-US"/>
              <a:t> </a:t>
            </a:r>
            <a:endParaRPr lang="zh-CN" altLang="en-US" dirty="0"/>
          </a:p>
        </p:txBody>
      </p:sp>
      <p:grpSp>
        <p:nvGrpSpPr>
          <p:cNvPr id="5" name="Group 62">
            <a:extLst>
              <a:ext uri="{FF2B5EF4-FFF2-40B4-BE49-F238E27FC236}">
                <a16:creationId xmlns:a16="http://schemas.microsoft.com/office/drawing/2014/main" id="{102EAFB0-BE81-D362-CD6B-A4D72FB08CB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219200"/>
            <a:ext cx="1789113" cy="1585913"/>
            <a:chOff x="432" y="1008"/>
            <a:chExt cx="1127" cy="999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028348F6-AA62-FBD4-11B7-68E7662EA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008"/>
              <a:ext cx="288" cy="76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255924CD-3A6D-ACD5-71F9-4C6C1AAAB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008"/>
              <a:ext cx="288" cy="76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EC396F02-B7D3-65F4-2C4B-37B4DFD19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1776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F58B0169-1C5F-3FEE-89F2-27DC7C837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" y="1776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0" name="Line 51">
              <a:extLst>
                <a:ext uri="{FF2B5EF4-FFF2-40B4-BE49-F238E27FC236}">
                  <a16:creationId xmlns:a16="http://schemas.microsoft.com/office/drawing/2014/main" id="{5FC9D0A4-2FCE-9F15-6A78-F0A1998E8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0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52">
              <a:extLst>
                <a:ext uri="{FF2B5EF4-FFF2-40B4-BE49-F238E27FC236}">
                  <a16:creationId xmlns:a16="http://schemas.microsoft.com/office/drawing/2014/main" id="{F469A671-3607-985C-9B87-216009131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220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12" name="Group 64">
            <a:extLst>
              <a:ext uri="{FF2B5EF4-FFF2-40B4-BE49-F238E27FC236}">
                <a16:creationId xmlns:a16="http://schemas.microsoft.com/office/drawing/2014/main" id="{197C9576-793A-7E41-EE54-2BCF0509CB7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971800"/>
            <a:ext cx="2794000" cy="1585913"/>
            <a:chOff x="279" y="2496"/>
            <a:chExt cx="1760" cy="999"/>
          </a:xfrm>
        </p:grpSpPr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2E730631-9898-4AE0-239E-6111F5122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54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31">
              <a:extLst>
                <a:ext uri="{FF2B5EF4-FFF2-40B4-BE49-F238E27FC236}">
                  <a16:creationId xmlns:a16="http://schemas.microsoft.com/office/drawing/2014/main" id="{FD795776-F4E3-962A-E40F-071724531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832"/>
              <a:ext cx="288" cy="43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32">
              <a:extLst>
                <a:ext uri="{FF2B5EF4-FFF2-40B4-BE49-F238E27FC236}">
                  <a16:creationId xmlns:a16="http://schemas.microsoft.com/office/drawing/2014/main" id="{58DB4CB1-FD71-6942-2222-163F5F968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76"/>
              <a:ext cx="288" cy="28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33">
              <a:extLst>
                <a:ext uri="{FF2B5EF4-FFF2-40B4-BE49-F238E27FC236}">
                  <a16:creationId xmlns:a16="http://schemas.microsoft.com/office/drawing/2014/main" id="{1BAF9D02-887F-C7D9-356B-341017E3B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544"/>
              <a:ext cx="288" cy="43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34">
              <a:extLst>
                <a:ext uri="{FF2B5EF4-FFF2-40B4-BE49-F238E27FC236}">
                  <a16:creationId xmlns:a16="http://schemas.microsoft.com/office/drawing/2014/main" id="{AE76FD4F-D651-C4F9-D08C-AA98E22DE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76"/>
              <a:ext cx="288" cy="28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35">
              <a:extLst>
                <a:ext uri="{FF2B5EF4-FFF2-40B4-BE49-F238E27FC236}">
                  <a16:creationId xmlns:a16="http://schemas.microsoft.com/office/drawing/2014/main" id="{AA7886D9-B833-CA1E-A29C-08930B74A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6">
              <a:extLst>
                <a:ext uri="{FF2B5EF4-FFF2-40B4-BE49-F238E27FC236}">
                  <a16:creationId xmlns:a16="http://schemas.microsoft.com/office/drawing/2014/main" id="{A8F201A4-294E-C8FC-3F80-4BB516406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996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20" name="Line 47">
              <a:extLst>
                <a:ext uri="{FF2B5EF4-FFF2-40B4-BE49-F238E27FC236}">
                  <a16:creationId xmlns:a16="http://schemas.microsoft.com/office/drawing/2014/main" id="{1BDE8CB0-3D83-9D74-037A-E889E90A76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" y="2832"/>
              <a:ext cx="9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48">
              <a:extLst>
                <a:ext uri="{FF2B5EF4-FFF2-40B4-BE49-F238E27FC236}">
                  <a16:creationId xmlns:a16="http://schemas.microsoft.com/office/drawing/2014/main" id="{F4FD9A8B-39B3-ACEB-AD0A-36CC239DD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94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22" name="Line 49">
              <a:extLst>
                <a:ext uri="{FF2B5EF4-FFF2-40B4-BE49-F238E27FC236}">
                  <a16:creationId xmlns:a16="http://schemas.microsoft.com/office/drawing/2014/main" id="{434BB829-5744-16A1-CE30-798CC0582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49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50">
              <a:extLst>
                <a:ext uri="{FF2B5EF4-FFF2-40B4-BE49-F238E27FC236}">
                  <a16:creationId xmlns:a16="http://schemas.microsoft.com/office/drawing/2014/main" id="{52118C45-42A0-6DAC-A760-3C5CEBC85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708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4" name="Text Box 55">
              <a:extLst>
                <a:ext uri="{FF2B5EF4-FFF2-40B4-BE49-F238E27FC236}">
                  <a16:creationId xmlns:a16="http://schemas.microsoft.com/office/drawing/2014/main" id="{E322F038-8D90-7AB2-6B01-B66CF6653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5" name="Text Box 56">
              <a:extLst>
                <a:ext uri="{FF2B5EF4-FFF2-40B4-BE49-F238E27FC236}">
                  <a16:creationId xmlns:a16="http://schemas.microsoft.com/office/drawing/2014/main" id="{58E70791-3C05-9672-D17E-E137FB8C9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5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6" name="Line 58">
              <a:extLst>
                <a:ext uri="{FF2B5EF4-FFF2-40B4-BE49-F238E27FC236}">
                  <a16:creationId xmlns:a16="http://schemas.microsoft.com/office/drawing/2014/main" id="{2C08D4FF-CEDE-CC07-B2C8-A69C771B6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59">
              <a:extLst>
                <a:ext uri="{FF2B5EF4-FFF2-40B4-BE49-F238E27FC236}">
                  <a16:creationId xmlns:a16="http://schemas.microsoft.com/office/drawing/2014/main" id="{B9646649-A146-D5CB-78AF-DB9F455EE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" y="256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sp>
        <p:nvSpPr>
          <p:cNvPr id="28" name="Text Box 60">
            <a:extLst>
              <a:ext uri="{FF2B5EF4-FFF2-40B4-BE49-F238E27FC236}">
                <a16:creationId xmlns:a16="http://schemas.microsoft.com/office/drawing/2014/main" id="{1E7C72D4-16E0-D01C-1274-443951099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2248545"/>
            <a:ext cx="51155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Optimal revenue =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2B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Assume BALANCE gives revenue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= 2B-x =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B+y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61">
                <a:extLst>
                  <a:ext uri="{FF2B5EF4-FFF2-40B4-BE49-F238E27FC236}">
                    <a16:creationId xmlns:a16="http://schemas.microsoft.com/office/drawing/2014/main" id="{EBE57527-6A52-2A31-A8B5-869E385724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8402" y="2996952"/>
                <a:ext cx="5260882" cy="3607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b="1" dirty="0">
                    <a:solidFill>
                      <a:srgbClr val="7D0900"/>
                    </a:solidFill>
                    <a:latin typeface="Arial" pitchFamily="34" charset="0"/>
                    <a:cs typeface="Arial" pitchFamily="34" charset="0"/>
                  </a:rPr>
                  <a:t>Unassigned queries should be assigned to A</a:t>
                </a:r>
                <a:r>
                  <a:rPr lang="en-US" b="1" baseline="-25000" dirty="0">
                    <a:solidFill>
                      <a:srgbClr val="7D09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(if we could assign to 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1400" b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we would since we still have budget)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b="1" dirty="0">
                    <a:solidFill>
                      <a:srgbClr val="7D0900"/>
                    </a:solidFill>
                    <a:latin typeface="Arial" pitchFamily="34" charset="0"/>
                    <a:cs typeface="Arial" pitchFamily="34" charset="0"/>
                  </a:rPr>
                  <a:t>Goal: Show we have y </a:t>
                </a:r>
                <a:r>
                  <a:rPr lang="en-US" b="1" dirty="0">
                    <a:solidFill>
                      <a:srgbClr val="7D090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</a:t>
                </a:r>
                <a:r>
                  <a:rPr lang="en-US" b="1" dirty="0">
                    <a:solidFill>
                      <a:srgbClr val="7D0900"/>
                    </a:solidFill>
                    <a:latin typeface="Arial" pitchFamily="34" charset="0"/>
                    <a:cs typeface="Arial" pitchFamily="34" charset="0"/>
                  </a:rPr>
                  <a:t> x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b="1" dirty="0">
                    <a:solidFill>
                      <a:srgbClr val="7D0900"/>
                    </a:solidFill>
                    <a:latin typeface="Arial" pitchFamily="34" charset="0"/>
                    <a:cs typeface="Arial" pitchFamily="34" charset="0"/>
                  </a:rPr>
                  <a:t>Consider </a:t>
                </a:r>
                <a:r>
                  <a:rPr lang="en-US" sz="1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blue queries (</a:t>
                </a:r>
                <a:r>
                  <a:rPr lang="en-US" sz="1600" b="1" dirty="0">
                    <a:solidFill>
                      <a:srgbClr val="7D09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1600" b="1" baseline="-25000" dirty="0">
                    <a:solidFill>
                      <a:srgbClr val="7D0900"/>
                    </a:solidFill>
                    <a:latin typeface="Arial" pitchFamily="34" charset="0"/>
                    <a:cs typeface="Arial" pitchFamily="34" charset="0"/>
                  </a:rPr>
                  <a:t>1 </a:t>
                </a:r>
                <a:r>
                  <a:rPr lang="en-US" sz="1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by OPT ) </a:t>
                </a:r>
                <a:r>
                  <a:rPr lang="en-US" sz="1600" b="1" dirty="0">
                    <a:solidFill>
                      <a:srgbClr val="7D0900"/>
                    </a:solidFill>
                    <a:latin typeface="Arial" pitchFamily="34" charset="0"/>
                    <a:cs typeface="Arial" pitchFamily="34" charset="0"/>
                  </a:rPr>
                  <a:t>in A</a:t>
                </a:r>
                <a:r>
                  <a:rPr lang="en-US" sz="1600" b="1" baseline="-25000" dirty="0">
                    <a:solidFill>
                      <a:srgbClr val="7D09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1600" b="1" dirty="0">
                    <a:solidFill>
                      <a:srgbClr val="7D0900"/>
                    </a:solidFill>
                    <a:latin typeface="Arial" pitchFamily="34" charset="0"/>
                    <a:cs typeface="Arial" pitchFamily="34" charset="0"/>
                  </a:rPr>
                  <a:t> and A</a:t>
                </a:r>
                <a:r>
                  <a:rPr lang="en-US" sz="1600" b="1" baseline="-25000" dirty="0">
                    <a:solidFill>
                      <a:srgbClr val="7D09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1600" b="1" dirty="0">
                    <a:solidFill>
                      <a:srgbClr val="7D09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Case 1)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/>
                  <a:t>≥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½ of blue queries (B) is assigned to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dirty="0">
                    <a:latin typeface="Arial" pitchFamily="34" charset="0"/>
                    <a:cs typeface="Arial" pitchFamily="34" charset="0"/>
                  </a:rPr>
                </a:br>
                <a:r>
                  <a:rPr lang="en-US" dirty="0">
                    <a:latin typeface="Arial" pitchFamily="34" charset="0"/>
                    <a:cs typeface="Arial" pitchFamily="34" charset="0"/>
                  </a:rPr>
                  <a:t>	then</a:t>
                </a:r>
                <a:r>
                  <a:rPr lang="en-US" b="1" i="1" dirty="0">
                    <a:latin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≥</m:t>
                    </m:r>
                    <m:r>
                      <m:rPr>
                        <m:nor/>
                      </m:rPr>
                      <a:rPr lang="en-US" i="0" smtClean="0"/>
                      <m:t> </m:t>
                    </m:r>
                    <m:r>
                      <a:rPr lang="en-US" b="0" i="1" dirty="0" smtClean="0"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en-US" b="0" i="1" dirty="0" smtClean="0">
                        <a:latin typeface="Cambria Math"/>
                        <a:cs typeface="Arial" pitchFamily="34" charset="0"/>
                      </a:rPr>
                      <m:t>/2</m:t>
                    </m:r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, so surely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≥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  Case 2)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&gt; ½ of blue queries is assigned to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	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≤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and</a:t>
                </a:r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𝑩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Balance revenue is minimum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Minimum Balance revenue =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b="1" dirty="0">
                    <a:solidFill>
                      <a:srgbClr val="7D0900"/>
                    </a:solidFill>
                    <a:latin typeface="Arial" pitchFamily="34" charset="0"/>
                    <a:cs typeface="Arial" pitchFamily="34" charset="0"/>
                  </a:rPr>
                  <a:t>Competitive Ratio = 3/4</a:t>
                </a:r>
              </a:p>
            </p:txBody>
          </p:sp>
        </mc:Choice>
        <mc:Fallback xmlns="">
          <p:sp>
            <p:nvSpPr>
              <p:cNvPr id="29" name="Text Box 61">
                <a:extLst>
                  <a:ext uri="{FF2B5EF4-FFF2-40B4-BE49-F238E27FC236}">
                    <a16:creationId xmlns:a16="http://schemas.microsoft.com/office/drawing/2014/main" id="{EBE57527-6A52-2A31-A8B5-869E3857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8402" y="2996952"/>
                <a:ext cx="5260882" cy="3607398"/>
              </a:xfrm>
              <a:prstGeom prst="rect">
                <a:avLst/>
              </a:prstGeom>
              <a:blipFill>
                <a:blip r:embed="rId3"/>
                <a:stretch>
                  <a:fillRect l="-927" t="-169" b="-20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5">
            <a:extLst>
              <a:ext uri="{FF2B5EF4-FFF2-40B4-BE49-F238E27FC236}">
                <a16:creationId xmlns:a16="http://schemas.microsoft.com/office/drawing/2014/main" id="{22730543-011F-BAFC-CB3E-FEA834281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447800"/>
            <a:ext cx="228600" cy="228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66">
            <a:extLst>
              <a:ext uri="{FF2B5EF4-FFF2-40B4-BE49-F238E27FC236}">
                <a16:creationId xmlns:a16="http://schemas.microsoft.com/office/drawing/2014/main" id="{D1B2A163-5227-1B69-A854-80B08222C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849016"/>
            <a:ext cx="228600" cy="22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67">
            <a:extLst>
              <a:ext uri="{FF2B5EF4-FFF2-40B4-BE49-F238E27FC236}">
                <a16:creationId xmlns:a16="http://schemas.microsoft.com/office/drawing/2014/main" id="{91E4118A-C79C-4281-0318-AEF805F70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71600"/>
            <a:ext cx="482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Queries allocated to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optimal solution</a:t>
            </a:r>
          </a:p>
        </p:txBody>
      </p:sp>
      <p:sp>
        <p:nvSpPr>
          <p:cNvPr id="33" name="Text Box 68">
            <a:extLst>
              <a:ext uri="{FF2B5EF4-FFF2-40B4-BE49-F238E27FC236}">
                <a16:creationId xmlns:a16="http://schemas.microsoft.com/office/drawing/2014/main" id="{81A13FDC-0AD1-9774-49C7-8AF64210F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72816"/>
            <a:ext cx="482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Queries allocated to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optimal solution</a:t>
            </a:r>
          </a:p>
        </p:txBody>
      </p:sp>
      <p:sp>
        <p:nvSpPr>
          <p:cNvPr id="34" name="Text Box 56">
            <a:extLst>
              <a:ext uri="{FF2B5EF4-FFF2-40B4-BE49-F238E27FC236}">
                <a16:creationId xmlns:a16="http://schemas.microsoft.com/office/drawing/2014/main" id="{82DF921E-6C24-5BB2-892D-ED6BE7CF6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955" y="4191000"/>
            <a:ext cx="684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Not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used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54481F15-448F-2F47-ECB5-D49209EB6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5486400"/>
            <a:ext cx="457200" cy="18415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64">
            <a:extLst>
              <a:ext uri="{FF2B5EF4-FFF2-40B4-BE49-F238E27FC236}">
                <a16:creationId xmlns:a16="http://schemas.microsoft.com/office/drawing/2014/main" id="{069C68E3-6B15-393C-393A-435E0D3A16F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953000"/>
            <a:ext cx="2794000" cy="1585913"/>
            <a:chOff x="279" y="2496"/>
            <a:chExt cx="1760" cy="999"/>
          </a:xfrm>
        </p:grpSpPr>
        <p:sp>
          <p:nvSpPr>
            <p:cNvPr id="38" name="Rectangle 30">
              <a:extLst>
                <a:ext uri="{FF2B5EF4-FFF2-40B4-BE49-F238E27FC236}">
                  <a16:creationId xmlns:a16="http://schemas.microsoft.com/office/drawing/2014/main" id="{D4C865E5-F9FE-26F9-9239-1F7CCD21B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54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1">
              <a:extLst>
                <a:ext uri="{FF2B5EF4-FFF2-40B4-BE49-F238E27FC236}">
                  <a16:creationId xmlns:a16="http://schemas.microsoft.com/office/drawing/2014/main" id="{496581EE-2DD6-CD3B-9BE9-C437F1CF2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948"/>
              <a:ext cx="288" cy="315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2">
              <a:extLst>
                <a:ext uri="{FF2B5EF4-FFF2-40B4-BE49-F238E27FC236}">
                  <a16:creationId xmlns:a16="http://schemas.microsoft.com/office/drawing/2014/main" id="{6B974B84-4041-A534-0C24-6A8304A79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823"/>
              <a:ext cx="288" cy="441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BDEEDABF-794A-8EF6-F5B9-771158384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544"/>
              <a:ext cx="288" cy="28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34">
              <a:extLst>
                <a:ext uri="{FF2B5EF4-FFF2-40B4-BE49-F238E27FC236}">
                  <a16:creationId xmlns:a16="http://schemas.microsoft.com/office/drawing/2014/main" id="{49AE164B-6674-765F-3363-0B5D0F3A3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76"/>
              <a:ext cx="288" cy="287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35">
              <a:extLst>
                <a:ext uri="{FF2B5EF4-FFF2-40B4-BE49-F238E27FC236}">
                  <a16:creationId xmlns:a16="http://schemas.microsoft.com/office/drawing/2014/main" id="{88E12ECC-81A2-EBEB-7E6B-638F1AFD8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36">
              <a:extLst>
                <a:ext uri="{FF2B5EF4-FFF2-40B4-BE49-F238E27FC236}">
                  <a16:creationId xmlns:a16="http://schemas.microsoft.com/office/drawing/2014/main" id="{AB5F2950-3A40-09AD-57DA-C2174D59E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996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45" name="Line 47">
              <a:extLst>
                <a:ext uri="{FF2B5EF4-FFF2-40B4-BE49-F238E27FC236}">
                  <a16:creationId xmlns:a16="http://schemas.microsoft.com/office/drawing/2014/main" id="{CF0B6B6C-4973-8A2B-E552-087FEE78B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" y="2832"/>
              <a:ext cx="9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48">
              <a:extLst>
                <a:ext uri="{FF2B5EF4-FFF2-40B4-BE49-F238E27FC236}">
                  <a16:creationId xmlns:a16="http://schemas.microsoft.com/office/drawing/2014/main" id="{A83C9784-0BF3-5ADC-1A64-08A55FECD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94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47" name="Line 49">
              <a:extLst>
                <a:ext uri="{FF2B5EF4-FFF2-40B4-BE49-F238E27FC236}">
                  <a16:creationId xmlns:a16="http://schemas.microsoft.com/office/drawing/2014/main" id="{5028C116-81D3-F78D-1F16-9C0BC3934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49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50">
              <a:extLst>
                <a:ext uri="{FF2B5EF4-FFF2-40B4-BE49-F238E27FC236}">
                  <a16:creationId xmlns:a16="http://schemas.microsoft.com/office/drawing/2014/main" id="{52BEF8EA-834A-72F3-4346-AD73E80F2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708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49" name="Text Box 55">
              <a:extLst>
                <a:ext uri="{FF2B5EF4-FFF2-40B4-BE49-F238E27FC236}">
                  <a16:creationId xmlns:a16="http://schemas.microsoft.com/office/drawing/2014/main" id="{25EC8F2E-9DAA-3987-5CAE-AE8677D2F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0" name="Text Box 56">
              <a:extLst>
                <a:ext uri="{FF2B5EF4-FFF2-40B4-BE49-F238E27FC236}">
                  <a16:creationId xmlns:a16="http://schemas.microsoft.com/office/drawing/2014/main" id="{116394CE-1F72-B285-AAF0-E5B3F5203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1" name="Line 58">
              <a:extLst>
                <a:ext uri="{FF2B5EF4-FFF2-40B4-BE49-F238E27FC236}">
                  <a16:creationId xmlns:a16="http://schemas.microsoft.com/office/drawing/2014/main" id="{EC6C001D-171E-B0D8-7FBC-9CE6353D5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59">
              <a:extLst>
                <a:ext uri="{FF2B5EF4-FFF2-40B4-BE49-F238E27FC236}">
                  <a16:creationId xmlns:a16="http://schemas.microsoft.com/office/drawing/2014/main" id="{9B710777-4816-998A-4AFA-A1073B288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" y="256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cxnSp>
        <p:nvCxnSpPr>
          <p:cNvPr id="53" name="Elbow Connector 5">
            <a:extLst>
              <a:ext uri="{FF2B5EF4-FFF2-40B4-BE49-F238E27FC236}">
                <a16:creationId xmlns:a16="http://schemas.microsoft.com/office/drawing/2014/main" id="{26071C93-B978-AEA9-5915-FBF7C92DC67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73188" y="5070945"/>
            <a:ext cx="731520" cy="1022350"/>
          </a:xfrm>
          <a:prstGeom prst="bentConnector3">
            <a:avLst>
              <a:gd name="adj1" fmla="val 48530"/>
            </a:avLst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8">
            <a:extLst>
              <a:ext uri="{FF2B5EF4-FFF2-40B4-BE49-F238E27FC236}">
                <a16:creationId xmlns:a16="http://schemas.microsoft.com/office/drawing/2014/main" id="{2822EAA9-B483-EC03-674E-56609388491C}"/>
              </a:ext>
            </a:extLst>
          </p:cNvPr>
          <p:cNvCxnSpPr/>
          <p:nvPr/>
        </p:nvCxnSpPr>
        <p:spPr>
          <a:xfrm rot="10800000">
            <a:off x="3257958" y="3524363"/>
            <a:ext cx="640080" cy="882649"/>
          </a:xfrm>
          <a:prstGeom prst="bentConnector3">
            <a:avLst>
              <a:gd name="adj1" fmla="val 58542"/>
            </a:avLst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29">
            <a:extLst>
              <a:ext uri="{FF2B5EF4-FFF2-40B4-BE49-F238E27FC236}">
                <a16:creationId xmlns:a16="http://schemas.microsoft.com/office/drawing/2014/main" id="{31562FFC-E940-195A-4C12-64B001478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508" y="5957887"/>
            <a:ext cx="459949" cy="21431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i="1" dirty="0">
                <a:latin typeface="Arial" pitchFamily="34" charset="0"/>
                <a:cs typeface="Arial" pitchFamily="34" charset="0"/>
              </a:rPr>
              <a:t> q</a:t>
            </a:r>
          </a:p>
        </p:txBody>
      </p:sp>
    </p:spTree>
    <p:extLst>
      <p:ext uri="{BB962C8B-B14F-4D97-AF65-F5344CB8AC3E}">
        <p14:creationId xmlns:p14="http://schemas.microsoft.com/office/powerpoint/2010/main" val="343781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6" grpId="0" animBg="1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35E2-CCA7-BEB7-A1AB-4752054D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BALANCE: The General Case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43B28-39B1-1AEC-47A2-009FF8609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400" i="1" dirty="0"/>
              <a:t>N</a:t>
            </a:r>
            <a:r>
              <a:rPr lang="en-US" altLang="zh-CN" sz="2400" dirty="0"/>
              <a:t> advertisers:</a:t>
            </a:r>
            <a:r>
              <a:rPr lang="en-US" altLang="zh-CN" sz="2400" b="0" dirty="0"/>
              <a:t> </a:t>
            </a:r>
            <a:r>
              <a:rPr lang="en-US" altLang="zh-CN" sz="2400" b="0" i="1" dirty="0"/>
              <a:t>A</a:t>
            </a:r>
            <a:r>
              <a:rPr lang="en-US" altLang="zh-CN" sz="2400" b="0" i="1" baseline="-25000" dirty="0"/>
              <a:t>1</a:t>
            </a:r>
            <a:r>
              <a:rPr lang="en-US" altLang="zh-CN" sz="2400" b="0" i="1" dirty="0"/>
              <a:t>, A</a:t>
            </a:r>
            <a:r>
              <a:rPr lang="en-US" altLang="zh-CN" sz="2400" b="0" i="1" baseline="-25000" dirty="0"/>
              <a:t>2</a:t>
            </a:r>
            <a:r>
              <a:rPr lang="en-US" altLang="zh-CN" sz="2400" b="0" i="1" dirty="0"/>
              <a:t>, … A</a:t>
            </a:r>
            <a:r>
              <a:rPr lang="en-US" altLang="zh-CN" sz="2400" b="0" i="1" baseline="-25000" dirty="0"/>
              <a:t>N</a:t>
            </a:r>
            <a:r>
              <a:rPr lang="en-US" altLang="zh-CN" sz="2400" b="0" dirty="0"/>
              <a:t>, Each with budget </a:t>
            </a:r>
            <a:r>
              <a:rPr lang="en-US" altLang="zh-CN" sz="2400" b="0" i="1" dirty="0"/>
              <a:t>B</a:t>
            </a:r>
            <a:r>
              <a:rPr lang="en-US" altLang="zh-CN" sz="2400" b="0" dirty="0"/>
              <a:t> &gt; </a:t>
            </a:r>
            <a:r>
              <a:rPr lang="en-US" altLang="zh-CN" sz="2400" b="0" i="1" dirty="0"/>
              <a:t>N</a:t>
            </a:r>
          </a:p>
          <a:p>
            <a:pPr>
              <a:lnSpc>
                <a:spcPct val="100000"/>
              </a:lnSpc>
            </a:pPr>
            <a:r>
              <a:rPr lang="en-US" altLang="zh-CN" sz="2400" dirty="0"/>
              <a:t>Queries:</a:t>
            </a:r>
            <a:r>
              <a:rPr lang="en-US" altLang="zh-CN" sz="2400" b="0" dirty="0"/>
              <a:t> </a:t>
            </a:r>
            <a:r>
              <a:rPr lang="en-US" altLang="zh-CN" sz="2400" b="0" i="1" dirty="0"/>
              <a:t>N∙B</a:t>
            </a:r>
            <a:r>
              <a:rPr lang="en-US" altLang="zh-CN" sz="2400" b="0" dirty="0"/>
              <a:t> queries appear in </a:t>
            </a:r>
            <a:r>
              <a:rPr lang="en-US" altLang="zh-CN" sz="2400" b="0" i="1" dirty="0"/>
              <a:t>N</a:t>
            </a:r>
            <a:r>
              <a:rPr lang="en-US" altLang="zh-CN" sz="2400" b="0" dirty="0"/>
              <a:t> rounds of </a:t>
            </a:r>
            <a:r>
              <a:rPr lang="en-US" altLang="zh-CN" sz="2400" b="0" i="1" dirty="0"/>
              <a:t>B</a:t>
            </a:r>
            <a:r>
              <a:rPr lang="en-US" altLang="zh-CN" sz="2400" b="0" dirty="0"/>
              <a:t> queries each</a:t>
            </a:r>
          </a:p>
          <a:p>
            <a:pPr>
              <a:lnSpc>
                <a:spcPct val="100000"/>
              </a:lnSpc>
            </a:pPr>
            <a:r>
              <a:rPr lang="en-US" altLang="zh-CN" sz="2400" b="1" dirty="0"/>
              <a:t>Bidding: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/>
              <a:t>Round </a:t>
            </a:r>
            <a:r>
              <a:rPr lang="en-US" altLang="zh-CN" sz="2200" b="1" dirty="0"/>
              <a:t>1</a:t>
            </a:r>
            <a:r>
              <a:rPr lang="en-US" altLang="zh-CN" sz="2200" dirty="0"/>
              <a:t> queries: bidders </a:t>
            </a:r>
            <a:r>
              <a:rPr lang="en-US" altLang="zh-CN" sz="2200" b="1" dirty="0"/>
              <a:t>A</a:t>
            </a:r>
            <a:r>
              <a:rPr lang="en-US" altLang="zh-CN" sz="2200" b="1" baseline="-25000" dirty="0"/>
              <a:t>1</a:t>
            </a:r>
            <a:r>
              <a:rPr lang="en-US" altLang="zh-CN" sz="2200" b="1" dirty="0"/>
              <a:t>, A</a:t>
            </a:r>
            <a:r>
              <a:rPr lang="en-US" altLang="zh-CN" sz="2200" b="1" baseline="-25000" dirty="0"/>
              <a:t>2</a:t>
            </a:r>
            <a:r>
              <a:rPr lang="en-US" altLang="zh-CN" sz="2200" b="1" dirty="0"/>
              <a:t>,       …, A</a:t>
            </a:r>
            <a:r>
              <a:rPr lang="en-US" altLang="zh-CN" sz="2200" b="1" baseline="-25000" dirty="0"/>
              <a:t>N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/>
              <a:t>Round </a:t>
            </a:r>
            <a:r>
              <a:rPr lang="en-US" altLang="zh-CN" sz="2200" b="1" dirty="0"/>
              <a:t>2</a:t>
            </a:r>
            <a:r>
              <a:rPr lang="en-US" altLang="zh-CN" sz="2200" dirty="0"/>
              <a:t> queries: bidders       </a:t>
            </a:r>
            <a:r>
              <a:rPr lang="en-US" altLang="zh-CN" sz="2200" b="1" dirty="0"/>
              <a:t>A</a:t>
            </a:r>
            <a:r>
              <a:rPr lang="en-US" altLang="zh-CN" sz="2200" b="1" baseline="-25000" dirty="0"/>
              <a:t>2</a:t>
            </a:r>
            <a:r>
              <a:rPr lang="en-US" altLang="zh-CN" sz="2200" b="1" dirty="0"/>
              <a:t>, A</a:t>
            </a:r>
            <a:r>
              <a:rPr lang="en-US" altLang="zh-CN" sz="2200" b="1" baseline="-25000" dirty="0"/>
              <a:t>3</a:t>
            </a:r>
            <a:r>
              <a:rPr lang="en-US" altLang="zh-CN" sz="2200" b="1" dirty="0"/>
              <a:t>, …, A</a:t>
            </a:r>
            <a:r>
              <a:rPr lang="en-US" altLang="zh-CN" sz="2200" b="1" baseline="-25000" dirty="0"/>
              <a:t>N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/>
              <a:t>Round </a:t>
            </a:r>
            <a:r>
              <a:rPr lang="en-US" altLang="zh-CN" sz="2200" b="1" i="1" dirty="0" err="1"/>
              <a:t>i</a:t>
            </a:r>
            <a:r>
              <a:rPr lang="en-US" altLang="zh-CN" sz="2200" dirty="0"/>
              <a:t> queries:  bidders             </a:t>
            </a:r>
            <a:r>
              <a:rPr lang="en-US" altLang="zh-CN" sz="2200" b="1" dirty="0"/>
              <a:t>A</a:t>
            </a:r>
            <a:r>
              <a:rPr lang="en-US" altLang="zh-CN" sz="2200" b="1" baseline="-25000" dirty="0"/>
              <a:t>i</a:t>
            </a:r>
            <a:r>
              <a:rPr lang="en-US" altLang="zh-CN" sz="2200" b="1" dirty="0"/>
              <a:t>, …,  A</a:t>
            </a:r>
            <a:r>
              <a:rPr lang="en-US" altLang="zh-CN" sz="2200" b="1" baseline="-25000" dirty="0"/>
              <a:t>N</a:t>
            </a:r>
          </a:p>
          <a:p>
            <a:pPr>
              <a:lnSpc>
                <a:spcPct val="100000"/>
              </a:lnSpc>
            </a:pPr>
            <a:r>
              <a:rPr lang="en-US" altLang="zh-CN" sz="2400" b="1" dirty="0">
                <a:solidFill>
                  <a:srgbClr val="7D0900"/>
                </a:solidFill>
              </a:rPr>
              <a:t>Optimum allocation:  </a:t>
            </a:r>
            <a:r>
              <a:rPr lang="en-US" altLang="zh-CN" sz="2400" dirty="0"/>
              <a:t>Allocate round </a:t>
            </a:r>
            <a:r>
              <a:rPr lang="en-US" altLang="zh-CN" sz="2400" b="1" i="1" dirty="0" err="1"/>
              <a:t>i</a:t>
            </a:r>
            <a:r>
              <a:rPr lang="en-US" altLang="zh-CN" sz="2400" dirty="0"/>
              <a:t> queries to </a:t>
            </a:r>
            <a:r>
              <a:rPr lang="en-US" altLang="zh-CN" sz="2400" b="1" i="1" dirty="0"/>
              <a:t>A</a:t>
            </a:r>
            <a:r>
              <a:rPr lang="en-US" altLang="zh-CN" sz="2400" b="1" i="1" baseline="-25000" dirty="0"/>
              <a:t>i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/>
              <a:t>The optimum revenue </a:t>
            </a:r>
            <a:r>
              <a:rPr lang="en-US" altLang="zh-CN" sz="2200" b="1" dirty="0">
                <a:solidFill>
                  <a:srgbClr val="7D0900"/>
                </a:solidFill>
              </a:rPr>
              <a:t>N∙B</a:t>
            </a:r>
            <a:endParaRPr lang="zh-CN" altLang="en-US" sz="2200" dirty="0">
              <a:solidFill>
                <a:srgbClr val="7D09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15320-71C8-E74E-4ADC-6866D93F9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24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014C955-993B-7BBE-F420-ADC016870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4725144"/>
            <a:ext cx="432048" cy="149391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5A152C5-9B75-BDF3-F625-CD1371417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85" y="6314829"/>
            <a:ext cx="43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7" name="Line 51">
            <a:extLst>
              <a:ext uri="{FF2B5EF4-FFF2-40B4-BE49-F238E27FC236}">
                <a16:creationId xmlns:a16="http://schemas.microsoft.com/office/drawing/2014/main" id="{0BB6AE67-B341-24CE-4401-6F4E0B43B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280" y="4797152"/>
            <a:ext cx="0" cy="14219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2">
            <a:extLst>
              <a:ext uri="{FF2B5EF4-FFF2-40B4-BE49-F238E27FC236}">
                <a16:creationId xmlns:a16="http://schemas.microsoft.com/office/drawing/2014/main" id="{EE1EF0BC-3DDB-D6AC-2C47-2BC4EBF62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280" y="5133702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15F86-C315-F61C-A71A-2111BAC42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4725144"/>
            <a:ext cx="432048" cy="14939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C60517BC-4237-57D7-8652-916BAF0A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189" y="6314829"/>
            <a:ext cx="423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0299A7F-550F-9428-2B7B-8C5AE2CDE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4725144"/>
            <a:ext cx="432048" cy="14939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062D8CC3-4589-DE70-2499-D1ADBF850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301" y="6314829"/>
            <a:ext cx="423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EF6538-5CF6-1907-5C7F-A9D795B40E6F}"/>
              </a:ext>
            </a:extLst>
          </p:cNvPr>
          <p:cNvSpPr txBox="1"/>
          <p:nvPr/>
        </p:nvSpPr>
        <p:spPr>
          <a:xfrm>
            <a:off x="3814388" y="510700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……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4301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F6FE-79EB-C3AC-61F4-6779A9F6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BALANCE Allocation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61A71-21C3-9F12-8F17-55F9F5033D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25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A30E82-8095-5237-7652-BAA4E930A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354137"/>
            <a:ext cx="533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2D70099-1E7E-104D-8CA3-4570AEAE1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354137"/>
            <a:ext cx="533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90EC354-BF43-7B7A-90C7-E9379275E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354137"/>
            <a:ext cx="533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B895138-CA53-038A-E213-D02AF8696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354137"/>
            <a:ext cx="533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E27C08F-1C29-5341-32FE-662F71A2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354137"/>
            <a:ext cx="533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83DCF2C-8E3E-D363-28B1-CFF3B037F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420937"/>
            <a:ext cx="55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…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D18BA25C-E0C1-2D56-EA43-E0CF5CE92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3654425"/>
            <a:ext cx="43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63C4325-7688-43E6-CC5F-14A289F3B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173" y="3671887"/>
            <a:ext cx="43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387C11C-4CC3-631A-39C3-97B8E3962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516" y="3671887"/>
            <a:ext cx="43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3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256605B7-F5CC-999F-17D4-5035FA87A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3640137"/>
            <a:ext cx="620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N-1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4C2B196D-88ED-0EB7-34EA-EA6090B1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207" y="3654425"/>
            <a:ext cx="454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</a:p>
        </p:txBody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50333CB9-6A6C-7E5D-FCC4-DE6253D89AFF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349625"/>
            <a:ext cx="6407150" cy="366712"/>
            <a:chOff x="576" y="2169"/>
            <a:chExt cx="4036" cy="231"/>
          </a:xfrm>
        </p:grpSpPr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40696829-CC00-8D27-F515-F0F3FFDDA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208"/>
              <a:ext cx="336" cy="14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375A05FE-05CD-3551-B2B0-94A3DBB75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208"/>
              <a:ext cx="336" cy="14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373FEBF5-546B-F06C-E2D9-81E1F4F0E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208"/>
              <a:ext cx="336" cy="14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3CF948E4-06CD-D96C-4F04-68CD537FD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208"/>
              <a:ext cx="336" cy="14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3B18382B-7A4D-CDB2-25BA-D249E3068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208"/>
              <a:ext cx="336" cy="14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CAF5A165-0A35-35E8-AD4E-254084D71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169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B/N</a:t>
              </a: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5B4B402C-3E08-0EB4-91A2-21808C0FFB82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030537"/>
            <a:ext cx="6102350" cy="381000"/>
            <a:chOff x="1056" y="1968"/>
            <a:chExt cx="3844" cy="240"/>
          </a:xfrm>
        </p:grpSpPr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AD8EE2AC-63F7-97CD-67ED-F5C3F4741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016"/>
              <a:ext cx="336" cy="19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7F132094-8BFB-8DE1-DE84-3EA5AF0B6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016"/>
              <a:ext cx="336" cy="19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82FC8940-45F7-8354-2EDA-570C8BE6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016"/>
              <a:ext cx="336" cy="19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8757C6BA-B02F-680E-7873-2A74766BB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016"/>
              <a:ext cx="336" cy="19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B6AA9479-B8BE-AFA0-20F4-B89E2E69A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968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B/(N-1)</a:t>
              </a:r>
            </a:p>
          </p:txBody>
        </p:sp>
      </p:grpSp>
      <p:grpSp>
        <p:nvGrpSpPr>
          <p:cNvPr id="29" name="Group 27">
            <a:extLst>
              <a:ext uri="{FF2B5EF4-FFF2-40B4-BE49-F238E27FC236}">
                <a16:creationId xmlns:a16="http://schemas.microsoft.com/office/drawing/2014/main" id="{C3060054-B7FC-9B9D-B6CB-E5A1778F913B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663825"/>
            <a:ext cx="5340350" cy="442912"/>
            <a:chOff x="1536" y="1737"/>
            <a:chExt cx="3364" cy="279"/>
          </a:xfrm>
        </p:grpSpPr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B69A772C-7AAD-2E81-09EE-D77FF8F25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76"/>
              <a:ext cx="336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D889D39E-DEF0-E16A-8B18-DBCDCDF05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776"/>
              <a:ext cx="336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2B9C9530-42E0-FC24-F590-8CE9A4B1C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776"/>
              <a:ext cx="336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31">
              <a:extLst>
                <a:ext uri="{FF2B5EF4-FFF2-40B4-BE49-F238E27FC236}">
                  <a16:creationId xmlns:a16="http://schemas.microsoft.com/office/drawing/2014/main" id="{178AF07F-B9D9-10DC-502C-3784282CF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737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B/(N-2)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2">
                <a:extLst>
                  <a:ext uri="{FF2B5EF4-FFF2-40B4-BE49-F238E27FC236}">
                    <a16:creationId xmlns:a16="http://schemas.microsoft.com/office/drawing/2014/main" id="{61F26AB7-B037-39F3-ABA5-8560F4B241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083259"/>
                <a:ext cx="8812088" cy="2518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  <a:cs typeface="Calibri" pitchFamily="34" charset="0"/>
                  </a:rPr>
                  <a:t>BALANCE assigns </a:t>
                </a:r>
                <a:r>
                  <a:rPr lang="en-US" sz="2400" dirty="0">
                    <a:solidFill>
                      <a:srgbClr val="7D0900"/>
                    </a:solidFill>
                    <a:latin typeface="+mn-lt"/>
                    <a:cs typeface="Calibri" pitchFamily="34" charset="0"/>
                  </a:rPr>
                  <a:t>queries in round 1 </a:t>
                </a:r>
                <a:r>
                  <a:rPr lang="en-US" sz="2400" dirty="0">
                    <a:latin typeface="+mn-lt"/>
                    <a:cs typeface="Calibri" pitchFamily="34" charset="0"/>
                  </a:rPr>
                  <a:t>to N advertisers, queries in round 2 to N-1 advertisers, ……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  <a:cs typeface="Calibri" pitchFamily="34" charset="0"/>
                  </a:rPr>
                  <a:t>After </a:t>
                </a:r>
                <a:r>
                  <a:rPr lang="en-US" sz="2400" i="1" dirty="0">
                    <a:latin typeface="+mn-lt"/>
                    <a:cs typeface="Calibri" pitchFamily="34" charset="0"/>
                  </a:rPr>
                  <a:t>k</a:t>
                </a:r>
                <a:r>
                  <a:rPr lang="en-US" sz="2400" dirty="0">
                    <a:latin typeface="+mn-lt"/>
                    <a:cs typeface="Calibri" pitchFamily="34" charset="0"/>
                  </a:rPr>
                  <a:t> rounds, sum of allocations to each of advertisers </a:t>
                </a:r>
                <a:r>
                  <a:rPr lang="en-US" sz="2400" i="1" dirty="0">
                    <a:latin typeface="+mn-lt"/>
                    <a:cs typeface="Calibri" pitchFamily="34" charset="0"/>
                  </a:rPr>
                  <a:t>A</a:t>
                </a:r>
                <a:r>
                  <a:rPr lang="en-US" sz="2400" i="1" baseline="-25000" dirty="0">
                    <a:latin typeface="+mn-lt"/>
                    <a:cs typeface="Calibri" pitchFamily="34" charset="0"/>
                  </a:rPr>
                  <a:t>k</a:t>
                </a:r>
                <a:r>
                  <a:rPr lang="en-US" sz="2400" i="1" dirty="0">
                    <a:latin typeface="+mn-lt"/>
                    <a:cs typeface="Calibri" pitchFamily="34" charset="0"/>
                  </a:rPr>
                  <a:t>,…,A</a:t>
                </a:r>
                <a:r>
                  <a:rPr lang="en-US" sz="2400" i="1" baseline="-25000" dirty="0">
                    <a:latin typeface="+mn-lt"/>
                    <a:cs typeface="Calibri" pitchFamily="34" charset="0"/>
                  </a:rPr>
                  <a:t>N</a:t>
                </a:r>
                <a:r>
                  <a:rPr lang="en-US" sz="2400" i="1" dirty="0">
                    <a:latin typeface="+mn-lt"/>
                    <a:cs typeface="Calibri" pitchFamily="34" charset="0"/>
                  </a:rPr>
                  <a:t> </a:t>
                </a:r>
                <a:r>
                  <a:rPr lang="en-US" sz="2400" dirty="0">
                    <a:latin typeface="+mn-lt"/>
                    <a:cs typeface="Calibri" pitchFamily="34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𝑘</m:t>
                        </m:r>
                      </m:sub>
                    </m:sSub>
                    <m:r>
                      <a:rPr lang="en-US" sz="2400" b="0" i="1" dirty="0">
                        <a:latin typeface="Cambria Math" panose="02040503050406030204" pitchFamily="18" charset="0"/>
                        <a:cs typeface="Calibri" pitchFamily="34" charset="0"/>
                      </a:rPr>
                      <m:t>= 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𝑘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+1</m:t>
                        </m:r>
                      </m:sub>
                    </m:sSub>
                    <m:r>
                      <a:rPr lang="en-US" sz="2400" b="0" i="1" dirty="0">
                        <a:latin typeface="Cambria Math" panose="02040503050406030204" pitchFamily="18" charset="0"/>
                        <a:cs typeface="Calibri" pitchFamily="34" charset="0"/>
                      </a:rPr>
                      <m:t>=…=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𝑁</m:t>
                        </m:r>
                      </m:sub>
                    </m:sSub>
                    <m:r>
                      <a:rPr lang="en-US" sz="2400" b="0" i="1" dirty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𝑁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−(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−1)</m:t>
                            </m:r>
                          </m:den>
                        </m:f>
                      </m:e>
                    </m:nary>
                  </m:oMath>
                </a14:m>
                <a:endParaRPr lang="en-US" sz="2400" i="1" dirty="0">
                  <a:latin typeface="+mn-lt"/>
                  <a:cs typeface="Calibri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+mn-lt"/>
                    <a:cs typeface="Calibri" pitchFamily="34" charset="0"/>
                  </a:rPr>
                  <a:t>If we find </a:t>
                </a:r>
                <a:r>
                  <a:rPr lang="en-US" altLang="zh-CN" sz="2400" dirty="0">
                    <a:solidFill>
                      <a:srgbClr val="7D0900"/>
                    </a:solidFill>
                    <a:latin typeface="+mn-lt"/>
                    <a:cs typeface="Calibri" pitchFamily="34" charset="0"/>
                  </a:rPr>
                  <a:t>the smallest </a:t>
                </a:r>
                <a:r>
                  <a:rPr lang="en-US" altLang="zh-CN" sz="2400" i="1" dirty="0">
                    <a:solidFill>
                      <a:srgbClr val="7D0900"/>
                    </a:solidFill>
                    <a:latin typeface="+mn-lt"/>
                    <a:cs typeface="Calibri" pitchFamily="34" charset="0"/>
                  </a:rPr>
                  <a:t>k</a:t>
                </a:r>
                <a:r>
                  <a:rPr lang="en-US" altLang="zh-CN" sz="2400" dirty="0">
                    <a:latin typeface="+mn-lt"/>
                    <a:cs typeface="Calibri" pitchFamily="34" charset="0"/>
                  </a:rPr>
                  <a:t> such that </a:t>
                </a:r>
                <a:r>
                  <a:rPr lang="en-US" altLang="zh-CN" sz="2400" i="1" dirty="0" err="1">
                    <a:solidFill>
                      <a:srgbClr val="7D0900"/>
                    </a:solidFill>
                    <a:latin typeface="+mn-lt"/>
                    <a:cs typeface="Calibri" pitchFamily="34" charset="0"/>
                  </a:rPr>
                  <a:t>S</a:t>
                </a:r>
                <a:r>
                  <a:rPr lang="en-US" altLang="zh-CN" sz="2400" i="1" baseline="-25000" dirty="0" err="1">
                    <a:solidFill>
                      <a:srgbClr val="7D0900"/>
                    </a:solidFill>
                    <a:latin typeface="+mn-lt"/>
                    <a:cs typeface="Calibri" pitchFamily="34" charset="0"/>
                  </a:rPr>
                  <a:t>k</a:t>
                </a:r>
                <a:r>
                  <a:rPr lang="en-US" altLang="zh-CN" sz="2400" i="1" dirty="0">
                    <a:solidFill>
                      <a:srgbClr val="7D0900"/>
                    </a:solidFill>
                    <a:latin typeface="+mn-lt"/>
                    <a:cs typeface="Calibri" pitchFamily="34" charset="0"/>
                  </a:rPr>
                  <a:t> </a:t>
                </a:r>
                <a:r>
                  <a:rPr lang="en-US" altLang="zh-CN" sz="2400" i="1" dirty="0">
                    <a:solidFill>
                      <a:srgbClr val="7D0900"/>
                    </a:solidFill>
                    <a:latin typeface="+mn-lt"/>
                    <a:cs typeface="Calibri" pitchFamily="34" charset="0"/>
                    <a:sym typeface="Symbol"/>
                  </a:rPr>
                  <a:t></a:t>
                </a:r>
                <a:r>
                  <a:rPr lang="en-US" altLang="zh-CN" sz="2400" i="1" dirty="0">
                    <a:solidFill>
                      <a:srgbClr val="7D0900"/>
                    </a:solidFill>
                    <a:latin typeface="+mn-lt"/>
                    <a:cs typeface="Calibri" pitchFamily="34" charset="0"/>
                  </a:rPr>
                  <a:t> B</a:t>
                </a:r>
                <a:r>
                  <a:rPr lang="en-US" altLang="zh-CN" sz="2400" dirty="0">
                    <a:latin typeface="+mn-lt"/>
                    <a:cs typeface="Calibri" pitchFamily="34" charset="0"/>
                  </a:rPr>
                  <a:t>, then after </a:t>
                </a:r>
                <a:r>
                  <a:rPr lang="en-US" altLang="zh-CN" sz="2400" i="1" dirty="0">
                    <a:latin typeface="+mn-lt"/>
                    <a:cs typeface="Calibri" pitchFamily="34" charset="0"/>
                  </a:rPr>
                  <a:t>k</a:t>
                </a:r>
                <a:r>
                  <a:rPr lang="en-US" altLang="zh-CN" sz="2400" dirty="0">
                    <a:latin typeface="+mn-lt"/>
                    <a:cs typeface="Calibri" pitchFamily="34" charset="0"/>
                  </a:rPr>
                  <a:t> rounds, we cannot allocate any queries to any advertiser</a:t>
                </a:r>
                <a:endParaRPr lang="en-US" sz="2400" i="1" dirty="0">
                  <a:latin typeface="+mn-lt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2">
                <a:extLst>
                  <a:ext uri="{FF2B5EF4-FFF2-40B4-BE49-F238E27FC236}">
                    <a16:creationId xmlns:a16="http://schemas.microsoft.com/office/drawing/2014/main" id="{61F26AB7-B037-39F3-ABA5-8560F4B24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083259"/>
                <a:ext cx="8812088" cy="2518575"/>
              </a:xfrm>
              <a:prstGeom prst="rect">
                <a:avLst/>
              </a:prstGeom>
              <a:blipFill>
                <a:blip r:embed="rId2"/>
                <a:stretch>
                  <a:fillRect l="-899" t="-1937" r="-277" b="-46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6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00064-C9DB-5DD9-FDE5-4D88F8211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4FC6-9F99-2C38-56B4-5F40B8F4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BALANCE Allocation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15A20-1C21-5BBD-B627-B3D517243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26</a:t>
            </a:fld>
            <a:r>
              <a:rPr lang="zh-CN" altLang="en-US"/>
              <a:t>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2">
                <a:extLst>
                  <a:ext uri="{FF2B5EF4-FFF2-40B4-BE49-F238E27FC236}">
                    <a16:creationId xmlns:a16="http://schemas.microsoft.com/office/drawing/2014/main" id="{D31DC408-DC01-B640-DBCB-29F9A897B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56" y="1294711"/>
                <a:ext cx="8812088" cy="5252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+mn-lt"/>
                    <a:cs typeface="Calibri" pitchFamily="34" charset="0"/>
                  </a:rPr>
                  <a:t>At the lowest round k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B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𝑁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𝑁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𝑘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.</m:t>
                      </m:r>
                    </m:oMath>
                  </m:oMathPara>
                </a14:m>
                <a:endParaRPr lang="en-US" sz="2200" i="1" dirty="0">
                  <a:latin typeface="+mn-lt"/>
                  <a:cs typeface="Calibri" pitchFamily="34" charset="0"/>
                </a:endParaRPr>
              </a:p>
              <a:p>
                <a:r>
                  <a:rPr lang="en-US" sz="2200" dirty="0">
                    <a:latin typeface="+mn-lt"/>
                    <a:cs typeface="Calibri" pitchFamily="34" charset="0"/>
                  </a:rPr>
                  <a:t>That is,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𝑁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𝑁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−1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  <a:cs typeface="Calibri" pitchFamily="34" charset="0"/>
                        </a:rPr>
                        <m:t>+…+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𝑁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𝑘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+1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≥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1.</m:t>
                      </m:r>
                    </m:oMath>
                  </m:oMathPara>
                </a14:m>
                <a:endParaRPr lang="en-US" altLang="zh-CN" sz="2200" i="1" dirty="0">
                  <a:cs typeface="Calibri" pitchFamily="34" charset="0"/>
                </a:endParaRPr>
              </a:p>
              <a:p>
                <a:r>
                  <a:rPr lang="en-US" altLang="zh-CN" sz="2200" dirty="0">
                    <a:cs typeface="Calibri" pitchFamily="34" charset="0"/>
                  </a:rPr>
                  <a:t>Approximately,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b="0" i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ln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𝑁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200" b="0" i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𝑁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≥1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     </m:t>
                      </m:r>
                      <m:d>
                        <m:dPr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because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𝑖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𝑘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𝑖</m:t>
                                  </m:r>
                                </m:den>
                              </m:f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 ≈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ln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𝑘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sz="2200" b="0" i="1" dirty="0">
                  <a:ea typeface="Cambria Math" panose="02040503050406030204" pitchFamily="18" charset="0"/>
                  <a:cs typeface="Calibri" pitchFamily="34" charset="0"/>
                </a:endParaRPr>
              </a:p>
              <a:p>
                <a:r>
                  <a:rPr lang="en-US" altLang="zh-CN" sz="2200" dirty="0">
                    <a:cs typeface="Calibri" pitchFamily="34" charset="0"/>
                  </a:rPr>
                  <a:t>So,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𝑘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𝑁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(1−</m:t>
                      </m:r>
                      <m:f>
                        <m:fPr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𝑒</m:t>
                          </m:r>
                        </m:den>
                      </m:f>
                      <m:r>
                        <a:rPr lang="en-US" altLang="zh-CN" sz="22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latin typeface="+mn-lt"/>
                  <a:cs typeface="Calibri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The approximate revenue by BALANCE is </a:t>
                </a:r>
                <a:r>
                  <a:rPr lang="en-US" altLang="zh-CN" sz="2200" b="1" dirty="0">
                    <a:solidFill>
                      <a:srgbClr val="7D0900"/>
                    </a:solidFill>
                  </a:rPr>
                  <a:t>BN(1 − 1/e)</a:t>
                </a:r>
                <a:r>
                  <a:rPr lang="en-US" altLang="zh-CN" sz="2200" dirty="0"/>
                  <a:t>, and the </a:t>
                </a:r>
                <a:r>
                  <a:rPr lang="en-US" altLang="zh-CN" sz="2200" b="1" dirty="0">
                    <a:solidFill>
                      <a:srgbClr val="7D0900"/>
                    </a:solidFill>
                  </a:rPr>
                  <a:t>competitive ratio </a:t>
                </a:r>
                <a:r>
                  <a:rPr lang="en-US" altLang="zh-CN" sz="2200" dirty="0"/>
                  <a:t>is 1 − 1/e, or approximately 0.63</a:t>
                </a:r>
                <a:r>
                  <a:rPr lang="en-US" altLang="zh-CN" sz="2200" b="1" dirty="0"/>
                  <a:t> </a:t>
                </a:r>
                <a:endParaRPr lang="en-US" sz="2200" b="1" dirty="0">
                  <a:solidFill>
                    <a:srgbClr val="7D0900"/>
                  </a:solidFill>
                  <a:latin typeface="+mn-lt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2">
                <a:extLst>
                  <a:ext uri="{FF2B5EF4-FFF2-40B4-BE49-F238E27FC236}">
                    <a16:creationId xmlns:a16="http://schemas.microsoft.com/office/drawing/2014/main" id="{D31DC408-DC01-B640-DBCB-29F9A897B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56" y="1294711"/>
                <a:ext cx="8812088" cy="5252143"/>
              </a:xfrm>
              <a:prstGeom prst="rect">
                <a:avLst/>
              </a:prstGeom>
              <a:blipFill>
                <a:blip r:embed="rId2"/>
                <a:stretch>
                  <a:fillRect l="-899" t="-696" b="-12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Questions">
            <a:extLst>
              <a:ext uri="{FF2B5EF4-FFF2-40B4-BE49-F238E27FC236}">
                <a16:creationId xmlns:a16="http://schemas.microsoft.com/office/drawing/2014/main" id="{E38D9C5B-C3E9-F387-600A-44189708F8A8}"/>
              </a:ext>
            </a:extLst>
          </p:cNvPr>
          <p:cNvSpPr/>
          <p:nvPr/>
        </p:nvSpPr>
        <p:spPr>
          <a:xfrm>
            <a:off x="3354228" y="1772816"/>
            <a:ext cx="2435544" cy="221951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7623CE-5300-5F12-543B-DBFBE8D6CD7B}"/>
              </a:ext>
            </a:extLst>
          </p:cNvPr>
          <p:cNvGrpSpPr/>
          <p:nvPr/>
        </p:nvGrpSpPr>
        <p:grpSpPr>
          <a:xfrm>
            <a:off x="3160125" y="4077072"/>
            <a:ext cx="2823750" cy="720000"/>
            <a:chOff x="2095834" y="2538057"/>
            <a:chExt cx="2823750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1139DF-1FF5-ABDE-9F91-8E666E5E0968}"/>
                </a:ext>
              </a:extLst>
            </p:cNvPr>
            <p:cNvSpPr/>
            <p:nvPr/>
          </p:nvSpPr>
          <p:spPr>
            <a:xfrm>
              <a:off x="2095834" y="2538057"/>
              <a:ext cx="28237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70FD43-4121-ED7D-F41C-D20DDC8676E6}"/>
                </a:ext>
              </a:extLst>
            </p:cNvPr>
            <p:cNvSpPr txBox="1"/>
            <p:nvPr/>
          </p:nvSpPr>
          <p:spPr>
            <a:xfrm>
              <a:off x="2095834" y="2538057"/>
              <a:ext cx="28237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altLang="zh-CN" sz="4300" b="1" kern="1200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 Rounded MT Bold" panose="020F0704030504030204" pitchFamily="34" charset="77"/>
                </a:rPr>
                <a:t>Thank you</a:t>
              </a:r>
              <a:endParaRPr lang="en-US" sz="4300" b="1" kern="1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65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15D42-6247-DA77-7D92-044C07EE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Bipartite Matching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A08EC-21D3-0784-F90E-E5985345C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787C4-8097-B02B-A0E3-FE11D429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4560466"/>
            <a:ext cx="8786813" cy="1820862"/>
          </a:xfrm>
        </p:spPr>
        <p:txBody>
          <a:bodyPr/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A bipartite graph G</a:t>
            </a:r>
          </a:p>
          <a:p>
            <a:pPr lvl="1"/>
            <a:r>
              <a:rPr lang="en-US" altLang="zh-CN" sz="2200" dirty="0">
                <a:cs typeface="Calibri" pitchFamily="34" charset="0"/>
              </a:rPr>
              <a:t>Nodes: Boys and Girls; Edges: Preferences</a:t>
            </a:r>
          </a:p>
          <a:p>
            <a:r>
              <a:rPr lang="en-US" altLang="zh-CN" sz="2400" dirty="0">
                <a:solidFill>
                  <a:srgbClr val="7D0900"/>
                </a:solidFill>
                <a:latin typeface="Calibri" pitchFamily="34" charset="0"/>
                <a:cs typeface="Calibri" pitchFamily="34" charset="0"/>
              </a:rPr>
              <a:t>Goal:</a:t>
            </a:r>
            <a:r>
              <a:rPr lang="en-US" altLang="zh-CN" sz="2400" b="0" dirty="0">
                <a:latin typeface="Calibri" pitchFamily="34" charset="0"/>
                <a:cs typeface="Calibri" pitchFamily="34" charset="0"/>
              </a:rPr>
              <a:t> Match boys to girls so that </a:t>
            </a:r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the maximum number of </a:t>
            </a:r>
            <a:r>
              <a:rPr lang="en-US" altLang="zh-CN" sz="2400" dirty="0">
                <a:solidFill>
                  <a:srgbClr val="7D0900"/>
                </a:solidFill>
                <a:latin typeface="Calibri" pitchFamily="34" charset="0"/>
                <a:cs typeface="Calibri" pitchFamily="34" charset="0"/>
              </a:rPr>
              <a:t>preferences (edges)</a:t>
            </a:r>
            <a:r>
              <a:rPr lang="en-US" altLang="zh-CN" sz="2400" b="0" dirty="0">
                <a:latin typeface="Calibri" pitchFamily="34" charset="0"/>
                <a:cs typeface="Calibri" pitchFamily="34" charset="0"/>
              </a:rPr>
              <a:t> is satisfied</a:t>
            </a:r>
          </a:p>
          <a:p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2F4118-EF02-C333-0392-78038BEAEAAB}"/>
              </a:ext>
            </a:extLst>
          </p:cNvPr>
          <p:cNvGrpSpPr/>
          <p:nvPr/>
        </p:nvGrpSpPr>
        <p:grpSpPr>
          <a:xfrm>
            <a:off x="3154363" y="1443449"/>
            <a:ext cx="2743200" cy="2993663"/>
            <a:chOff x="1371600" y="1121137"/>
            <a:chExt cx="2743200" cy="2993663"/>
          </a:xfrm>
        </p:grpSpPr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54DDD54F-275F-4CAD-96FA-453559AF6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F2B0C77F-BDD6-2A90-FB6F-B66A5C0C2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51491DED-E69A-3D5D-68B3-DA5725744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A8BFC34D-0260-2C47-8472-420394766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E5C35A-696E-09E2-55A1-1539FB46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4ACD3A-8026-6396-B4B1-ED2F59B57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617D35-0C4F-C5DC-B317-261EACD5B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5557D667-C690-B2BD-0DC7-42C58DD80D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880D76F4-80EB-3CA2-0A9B-E4C056B26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0106" y="1938532"/>
              <a:ext cx="1312694" cy="1033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C843E680-97CC-6E4E-7C0F-02598C729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1720592C-C115-874A-309D-43627FDC2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519E89C0-4C3B-AE33-047F-66165EED3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07CEF78B-189A-2626-9B6C-7D2A88F92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4231" y="1904999"/>
              <a:ext cx="1404769" cy="156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5ECCFF95-539D-FDC8-F33B-295F85119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1</a:t>
              </a: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4B7C3FDD-D850-DBA2-41F8-2C3B4E972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101" y="224155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49B9E30C-B67A-81A8-34A6-6844A797A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1471FC18-35C2-692B-EED1-F5D657153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23" name="Text Box 23">
              <a:extLst>
                <a:ext uri="{FF2B5EF4-FFF2-40B4-BE49-F238E27FC236}">
                  <a16:creationId xmlns:a16="http://schemas.microsoft.com/office/drawing/2014/main" id="{B33FCAA7-506E-B579-1535-6FE170C5A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4" name="Text Box 24">
              <a:extLst>
                <a:ext uri="{FF2B5EF4-FFF2-40B4-BE49-F238E27FC236}">
                  <a16:creationId xmlns:a16="http://schemas.microsoft.com/office/drawing/2014/main" id="{7AE3A065-5A05-16EE-229D-A59DB80C7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5" name="Text Box 25">
              <a:extLst>
                <a:ext uri="{FF2B5EF4-FFF2-40B4-BE49-F238E27FC236}">
                  <a16:creationId xmlns:a16="http://schemas.microsoft.com/office/drawing/2014/main" id="{15B8178E-009D-57C9-CC02-B1872881B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c</a:t>
              </a:r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EB2B0AC7-FCA2-DDE1-8760-D90FA1C09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d</a:t>
              </a:r>
            </a:p>
          </p:txBody>
        </p:sp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156F9853-3744-BEAE-4899-84179D804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9">
              <a:extLst>
                <a:ext uri="{FF2B5EF4-FFF2-40B4-BE49-F238E27FC236}">
                  <a16:creationId xmlns:a16="http://schemas.microsoft.com/office/drawing/2014/main" id="{D1B26A89-27F4-AAC8-BECC-14ED4D37A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30">
              <a:extLst>
                <a:ext uri="{FF2B5EF4-FFF2-40B4-BE49-F238E27FC236}">
                  <a16:creationId xmlns:a16="http://schemas.microsoft.com/office/drawing/2014/main" id="{AE55D829-87C9-D597-1841-D3FA368D4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738" y="1121137"/>
              <a:ext cx="7489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Boys</a:t>
              </a:r>
            </a:p>
          </p:txBody>
        </p:sp>
        <p:sp>
          <p:nvSpPr>
            <p:cNvPr id="51" name="Text Box 32">
              <a:extLst>
                <a:ext uri="{FF2B5EF4-FFF2-40B4-BE49-F238E27FC236}">
                  <a16:creationId xmlns:a16="http://schemas.microsoft.com/office/drawing/2014/main" id="{8A971331-685B-9B2F-B4BA-8521B27B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1597" y="1129904"/>
              <a:ext cx="710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Girls</a:t>
              </a:r>
            </a:p>
          </p:txBody>
        </p:sp>
        <p:sp>
          <p:nvSpPr>
            <p:cNvPr id="52" name="Oval 8">
              <a:extLst>
                <a:ext uri="{FF2B5EF4-FFF2-40B4-BE49-F238E27FC236}">
                  <a16:creationId xmlns:a16="http://schemas.microsoft.com/office/drawing/2014/main" id="{9E396FB2-E36B-137B-9E7C-C5F4BBDE8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86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BAC20-4497-223D-3FAF-CADC54729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3493-46B3-9AE5-45E5-7C4EDB23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Bipartite Matching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078A2-DD9E-DE8E-A67A-A5E8C7E7BA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8F4B1-CA46-A557-76E1-B22D3EB8C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4560466"/>
            <a:ext cx="8786813" cy="138881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800" b="1" dirty="0">
                <a:latin typeface="Calibri" pitchFamily="34" charset="0"/>
                <a:cs typeface="Calibri" pitchFamily="34" charset="0"/>
              </a:rPr>
              <a:t>M = {(1,a),(2,b),(3,d)}</a:t>
            </a:r>
            <a:r>
              <a:rPr lang="en-US" altLang="zh-CN" sz="2800" dirty="0">
                <a:latin typeface="Calibri" pitchFamily="34" charset="0"/>
                <a:cs typeface="Calibri" pitchFamily="34" charset="0"/>
              </a:rPr>
              <a:t> is a </a:t>
            </a:r>
            <a:r>
              <a:rPr lang="en-US" altLang="zh-CN" sz="2800" b="1" dirty="0">
                <a:solidFill>
                  <a:srgbClr val="7D0900"/>
                </a:solidFill>
                <a:latin typeface="Calibri" pitchFamily="34" charset="0"/>
                <a:cs typeface="Calibri" pitchFamily="34" charset="0"/>
              </a:rPr>
              <a:t>matching</a:t>
            </a:r>
            <a:endParaRPr lang="en-US" altLang="zh-CN" sz="2800" dirty="0">
              <a:solidFill>
                <a:srgbClr val="7D09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altLang="zh-CN" sz="2800" b="1" dirty="0">
                <a:latin typeface="Calibri" pitchFamily="34" charset="0"/>
                <a:cs typeface="Calibri" pitchFamily="34" charset="0"/>
              </a:rPr>
              <a:t>Cardinality </a:t>
            </a:r>
            <a:r>
              <a:rPr lang="en-US" altLang="zh-CN" sz="2800" b="1">
                <a:latin typeface="Calibri" pitchFamily="34" charset="0"/>
                <a:cs typeface="Calibri" pitchFamily="34" charset="0"/>
              </a:rPr>
              <a:t>of matching:|</a:t>
            </a:r>
            <a:r>
              <a:rPr lang="en-US" altLang="zh-CN" sz="2800" b="1" dirty="0">
                <a:latin typeface="Calibri" pitchFamily="34" charset="0"/>
                <a:cs typeface="Calibri" pitchFamily="34" charset="0"/>
              </a:rPr>
              <a:t>M| = 3</a:t>
            </a:r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C5F128-CC9F-7E93-7109-FEEBB158A5CD}"/>
              </a:ext>
            </a:extLst>
          </p:cNvPr>
          <p:cNvGrpSpPr/>
          <p:nvPr/>
        </p:nvGrpSpPr>
        <p:grpSpPr>
          <a:xfrm>
            <a:off x="3154363" y="1443449"/>
            <a:ext cx="2743200" cy="2993663"/>
            <a:chOff x="1371600" y="1121137"/>
            <a:chExt cx="2743200" cy="2993663"/>
          </a:xfrm>
        </p:grpSpPr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F70FDC4B-B6FD-6202-6AF8-8EF2A849E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EBAE4E0-4228-E741-4F12-C29CD62E3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0B71D1B-88CD-4B5D-5E50-B486C4CE3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1E69DE99-E6A8-061F-7FDC-E4F2B8014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F513B0-23C9-227F-4C9A-492F408B6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20565D-3557-D7B0-A5EA-775C4F516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A94F430-D38E-1ED9-C174-DACC16735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7276A919-DCCB-6D38-2C42-561200F6B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79375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6BD6363C-DD02-D4CB-87FF-0523623BF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1981200"/>
              <a:ext cx="1295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5AA20448-EB6B-E77F-B384-B7C4B37F0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79375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9BE6D373-24B5-CC77-41DC-8875F113D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E1C1985B-98E6-2615-E82F-0B72A6884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79375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0630B3A8-98B8-96B6-4C14-D9C6DE9CC5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7400" y="1905000"/>
              <a:ext cx="13716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324FF9EE-3478-69EC-1C15-D08F43A61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1</a:t>
              </a: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1E4252E7-1D61-9001-53F4-20676E1B6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101" y="224155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B393D1DE-6F63-3E93-2D47-12A1AB252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8589951C-AEA8-2A53-FEEC-62D64A18C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23" name="Text Box 23">
              <a:extLst>
                <a:ext uri="{FF2B5EF4-FFF2-40B4-BE49-F238E27FC236}">
                  <a16:creationId xmlns:a16="http://schemas.microsoft.com/office/drawing/2014/main" id="{6DB4322C-C584-3CB2-FFF4-546765182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4" name="Text Box 24">
              <a:extLst>
                <a:ext uri="{FF2B5EF4-FFF2-40B4-BE49-F238E27FC236}">
                  <a16:creationId xmlns:a16="http://schemas.microsoft.com/office/drawing/2014/main" id="{7FEEFF3D-33D6-0E7F-BA37-38F97FE7E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5" name="Text Box 25">
              <a:extLst>
                <a:ext uri="{FF2B5EF4-FFF2-40B4-BE49-F238E27FC236}">
                  <a16:creationId xmlns:a16="http://schemas.microsoft.com/office/drawing/2014/main" id="{EC4ADC8A-4E8B-A111-5B69-A0A49F06B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c</a:t>
              </a:r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EFB69603-7473-854A-4579-5D0938C07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d</a:t>
              </a:r>
            </a:p>
          </p:txBody>
        </p:sp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9E462569-494D-2947-EFD0-C797116BB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9">
              <a:extLst>
                <a:ext uri="{FF2B5EF4-FFF2-40B4-BE49-F238E27FC236}">
                  <a16:creationId xmlns:a16="http://schemas.microsoft.com/office/drawing/2014/main" id="{F7C94A9E-F79F-7298-74D0-2AF9C8462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30">
              <a:extLst>
                <a:ext uri="{FF2B5EF4-FFF2-40B4-BE49-F238E27FC236}">
                  <a16:creationId xmlns:a16="http://schemas.microsoft.com/office/drawing/2014/main" id="{359638F5-28A6-71D0-90C7-0C2221FA3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738" y="1121137"/>
              <a:ext cx="7489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Boys</a:t>
              </a:r>
            </a:p>
          </p:txBody>
        </p:sp>
        <p:sp>
          <p:nvSpPr>
            <p:cNvPr id="51" name="Text Box 32">
              <a:extLst>
                <a:ext uri="{FF2B5EF4-FFF2-40B4-BE49-F238E27FC236}">
                  <a16:creationId xmlns:a16="http://schemas.microsoft.com/office/drawing/2014/main" id="{A1D8AA4A-1E3C-20D4-CFC0-CC04AD53B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1597" y="1129904"/>
              <a:ext cx="710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Girls</a:t>
              </a:r>
            </a:p>
          </p:txBody>
        </p:sp>
        <p:sp>
          <p:nvSpPr>
            <p:cNvPr id="52" name="Oval 8">
              <a:extLst>
                <a:ext uri="{FF2B5EF4-FFF2-40B4-BE49-F238E27FC236}">
                  <a16:creationId xmlns:a16="http://schemas.microsoft.com/office/drawing/2014/main" id="{1A5E6649-D438-7CE2-9B77-14428A9FA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442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3707E-8C8E-5C59-2F61-C2A438F7B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C92A-606B-B69D-08A8-246252CD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Bipartite Matching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857E8-88F5-5850-058B-AB3AA253E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71CDA-ACAA-7953-8710-7A875F36B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4436443"/>
            <a:ext cx="8786813" cy="57673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400" b="1" dirty="0">
                <a:latin typeface="Calibri" pitchFamily="34" charset="0"/>
                <a:cs typeface="Calibri" pitchFamily="34" charset="0"/>
              </a:rPr>
              <a:t>M = {(1,c),(2,b),(3,d),(4,a)}</a:t>
            </a:r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 is a </a:t>
            </a:r>
            <a:r>
              <a:rPr lang="en-US" altLang="zh-CN" sz="2400" b="1" dirty="0">
                <a:solidFill>
                  <a:srgbClr val="7D0900"/>
                </a:solidFill>
                <a:latin typeface="Calibri" pitchFamily="34" charset="0"/>
                <a:cs typeface="Calibri" pitchFamily="34" charset="0"/>
              </a:rPr>
              <a:t>perfect matching</a:t>
            </a:r>
            <a:endParaRPr lang="en-US" altLang="zh-CN" sz="2400" dirty="0">
              <a:solidFill>
                <a:srgbClr val="7D09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zh-CN" altLang="en-US" sz="2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546CB5-5CD4-41D8-9C5E-A8BF00E6686F}"/>
              </a:ext>
            </a:extLst>
          </p:cNvPr>
          <p:cNvGrpSpPr/>
          <p:nvPr/>
        </p:nvGrpSpPr>
        <p:grpSpPr>
          <a:xfrm>
            <a:off x="3154363" y="1443449"/>
            <a:ext cx="2743200" cy="2993663"/>
            <a:chOff x="1371600" y="1121137"/>
            <a:chExt cx="2743200" cy="2993663"/>
          </a:xfrm>
        </p:grpSpPr>
        <p:sp>
          <p:nvSpPr>
            <p:cNvPr id="29" name="Oval 4">
              <a:extLst>
                <a:ext uri="{FF2B5EF4-FFF2-40B4-BE49-F238E27FC236}">
                  <a16:creationId xmlns:a16="http://schemas.microsoft.com/office/drawing/2014/main" id="{08C2E22E-F80C-7C1E-512C-2A02F309C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BAE191CA-F2A5-BF38-BEB0-95E72F497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C5530FC3-80EC-C982-FB90-44713804F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0A6D4A69-D08A-D8D5-3908-676720EA3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BA8CE0-9713-8DF7-C42F-4789D394F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2FBC218-08D6-1043-25DC-219342FE0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84FA520-6EFE-E48C-9B02-A410F16FE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2">
              <a:extLst>
                <a:ext uri="{FF2B5EF4-FFF2-40B4-BE49-F238E27FC236}">
                  <a16:creationId xmlns:a16="http://schemas.microsoft.com/office/drawing/2014/main" id="{9C1322E0-6F10-A1B6-4E56-69835D50FB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">
              <a:extLst>
                <a:ext uri="{FF2B5EF4-FFF2-40B4-BE49-F238E27FC236}">
                  <a16:creationId xmlns:a16="http://schemas.microsoft.com/office/drawing/2014/main" id="{835A01B2-45B0-D3D9-8236-4FB4C735D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0106" y="1938304"/>
              <a:ext cx="1312694" cy="1033496"/>
            </a:xfrm>
            <a:prstGeom prst="line">
              <a:avLst/>
            </a:prstGeom>
            <a:noFill/>
            <a:ln w="6350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4">
              <a:extLst>
                <a:ext uri="{FF2B5EF4-FFF2-40B4-BE49-F238E27FC236}">
                  <a16:creationId xmlns:a16="http://schemas.microsoft.com/office/drawing/2014/main" id="{135034AF-4B12-5552-D433-C74B88906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6350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5">
              <a:extLst>
                <a:ext uri="{FF2B5EF4-FFF2-40B4-BE49-F238E27FC236}">
                  <a16:creationId xmlns:a16="http://schemas.microsoft.com/office/drawing/2014/main" id="{5480D2AE-108E-CDA5-83DB-639693FCCE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6">
              <a:extLst>
                <a:ext uri="{FF2B5EF4-FFF2-40B4-BE49-F238E27FC236}">
                  <a16:creationId xmlns:a16="http://schemas.microsoft.com/office/drawing/2014/main" id="{170AD791-1CF0-88F7-4B77-2C5F07ED7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6350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8">
              <a:extLst>
                <a:ext uri="{FF2B5EF4-FFF2-40B4-BE49-F238E27FC236}">
                  <a16:creationId xmlns:a16="http://schemas.microsoft.com/office/drawing/2014/main" id="{A0DBDE79-962A-CECC-F37E-E138273A4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7400" y="1905000"/>
              <a:ext cx="1371600" cy="1600200"/>
            </a:xfrm>
            <a:prstGeom prst="line">
              <a:avLst/>
            </a:prstGeom>
            <a:noFill/>
            <a:ln w="6350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19">
              <a:extLst>
                <a:ext uri="{FF2B5EF4-FFF2-40B4-BE49-F238E27FC236}">
                  <a16:creationId xmlns:a16="http://schemas.microsoft.com/office/drawing/2014/main" id="{199A7B96-76E8-6827-21A1-8869A59DE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1</a:t>
              </a:r>
            </a:p>
          </p:txBody>
        </p:sp>
        <p:sp>
          <p:nvSpPr>
            <p:cNvPr id="43" name="Text Box 20">
              <a:extLst>
                <a:ext uri="{FF2B5EF4-FFF2-40B4-BE49-F238E27FC236}">
                  <a16:creationId xmlns:a16="http://schemas.microsoft.com/office/drawing/2014/main" id="{17298525-0219-BC3F-F7ED-01A9F4381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101" y="224155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44" name="Text Box 21">
              <a:extLst>
                <a:ext uri="{FF2B5EF4-FFF2-40B4-BE49-F238E27FC236}">
                  <a16:creationId xmlns:a16="http://schemas.microsoft.com/office/drawing/2014/main" id="{6F1F4091-EF21-4E54-3108-BDCA56E31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45" name="Text Box 22">
              <a:extLst>
                <a:ext uri="{FF2B5EF4-FFF2-40B4-BE49-F238E27FC236}">
                  <a16:creationId xmlns:a16="http://schemas.microsoft.com/office/drawing/2014/main" id="{9AFF0065-3371-1E1F-FDE5-7C6239B0B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46" name="Text Box 23">
              <a:extLst>
                <a:ext uri="{FF2B5EF4-FFF2-40B4-BE49-F238E27FC236}">
                  <a16:creationId xmlns:a16="http://schemas.microsoft.com/office/drawing/2014/main" id="{0E35DF0F-07D2-3AC8-2090-51FF03C7A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47" name="Text Box 24">
              <a:extLst>
                <a:ext uri="{FF2B5EF4-FFF2-40B4-BE49-F238E27FC236}">
                  <a16:creationId xmlns:a16="http://schemas.microsoft.com/office/drawing/2014/main" id="{A92E6A35-473E-4927-0182-CD3FB29ED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48" name="Text Box 25">
              <a:extLst>
                <a:ext uri="{FF2B5EF4-FFF2-40B4-BE49-F238E27FC236}">
                  <a16:creationId xmlns:a16="http://schemas.microsoft.com/office/drawing/2014/main" id="{0350D641-DFDF-A29C-4DCF-26D5936DF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c</a:t>
              </a:r>
            </a:p>
          </p:txBody>
        </p:sp>
        <p:sp>
          <p:nvSpPr>
            <p:cNvPr id="53" name="Text Box 26">
              <a:extLst>
                <a:ext uri="{FF2B5EF4-FFF2-40B4-BE49-F238E27FC236}">
                  <a16:creationId xmlns:a16="http://schemas.microsoft.com/office/drawing/2014/main" id="{6EA2C506-78AD-17EE-0C95-B89EDEAE2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d</a:t>
              </a:r>
            </a:p>
          </p:txBody>
        </p:sp>
        <p:sp>
          <p:nvSpPr>
            <p:cNvPr id="54" name="Oval 28">
              <a:extLst>
                <a:ext uri="{FF2B5EF4-FFF2-40B4-BE49-F238E27FC236}">
                  <a16:creationId xmlns:a16="http://schemas.microsoft.com/office/drawing/2014/main" id="{82EA0890-0CEB-AA37-FF02-57DA8560F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29">
              <a:extLst>
                <a:ext uri="{FF2B5EF4-FFF2-40B4-BE49-F238E27FC236}">
                  <a16:creationId xmlns:a16="http://schemas.microsoft.com/office/drawing/2014/main" id="{F0708889-5E8A-3691-D309-17CE8C001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30">
              <a:extLst>
                <a:ext uri="{FF2B5EF4-FFF2-40B4-BE49-F238E27FC236}">
                  <a16:creationId xmlns:a16="http://schemas.microsoft.com/office/drawing/2014/main" id="{8445AE99-6B0E-3D59-9BE9-80DF5142D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738" y="1121137"/>
              <a:ext cx="7489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Boys</a:t>
              </a:r>
            </a:p>
          </p:txBody>
        </p:sp>
        <p:sp>
          <p:nvSpPr>
            <p:cNvPr id="57" name="Text Box 32">
              <a:extLst>
                <a:ext uri="{FF2B5EF4-FFF2-40B4-BE49-F238E27FC236}">
                  <a16:creationId xmlns:a16="http://schemas.microsoft.com/office/drawing/2014/main" id="{EC62DC91-E9CD-4A66-E33F-5F31BF1BC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1597" y="1129904"/>
              <a:ext cx="710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Girls</a:t>
              </a:r>
            </a:p>
          </p:txBody>
        </p:sp>
        <p:sp>
          <p:nvSpPr>
            <p:cNvPr id="58" name="Oval 8">
              <a:extLst>
                <a:ext uri="{FF2B5EF4-FFF2-40B4-BE49-F238E27FC236}">
                  <a16:creationId xmlns:a16="http://schemas.microsoft.com/office/drawing/2014/main" id="{8A133FB9-D104-F79B-2926-1145164EE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6643A4E1-8320-36E6-945D-5E91F3B6C498}"/>
              </a:ext>
            </a:extLst>
          </p:cNvPr>
          <p:cNvSpPr txBox="1">
            <a:spLocks/>
          </p:cNvSpPr>
          <p:nvPr/>
        </p:nvSpPr>
        <p:spPr bwMode="auto">
          <a:xfrm>
            <a:off x="152399" y="5090130"/>
            <a:ext cx="8786813" cy="129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Abadi Extra Light" panose="020F0302020204030204" pitchFamily="34" charset="0"/>
                <a:ea typeface="+mn-ea"/>
                <a:cs typeface="Abadi Extra Light" panose="020F03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Perfect matching: </a:t>
            </a:r>
            <a:r>
              <a:rPr lang="en-US" altLang="zh-CN" sz="2400" b="0" dirty="0">
                <a:latin typeface="Arial" pitchFamily="34" charset="0"/>
                <a:cs typeface="Arial" pitchFamily="34" charset="0"/>
              </a:rPr>
              <a:t>all vertices of the graph are matched</a:t>
            </a:r>
          </a:p>
          <a:p>
            <a:r>
              <a:rPr lang="en-US" altLang="zh-CN" sz="2400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Maximum matching: </a:t>
            </a:r>
            <a:r>
              <a:rPr lang="en-US" altLang="zh-CN" sz="2400" b="0" dirty="0">
                <a:latin typeface="Arial" pitchFamily="34" charset="0"/>
                <a:cs typeface="Arial" pitchFamily="34" charset="0"/>
              </a:rPr>
              <a:t>a matching that contains the largest possible number of matches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923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3E72-2BAB-7323-DDED-69D135D9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Bipartite Matching Algorithm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36778-30F7-19D1-A17D-7D2EE978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69593"/>
            <a:ext cx="8740080" cy="5211735"/>
          </a:xfrm>
        </p:spPr>
        <p:txBody>
          <a:bodyPr/>
          <a:lstStyle/>
          <a:p>
            <a:r>
              <a:rPr lang="en-US" altLang="zh-CN" sz="2400" dirty="0"/>
              <a:t>Problem: </a:t>
            </a:r>
            <a:r>
              <a:rPr lang="en-US" altLang="zh-CN" sz="2400" b="0" dirty="0"/>
              <a:t>Given as input a bipartite graph </a:t>
            </a:r>
            <a:r>
              <a:rPr lang="en-US" altLang="zh-CN" sz="2400" b="0" i="1" dirty="0"/>
              <a:t>G</a:t>
            </a:r>
            <a:r>
              <a:rPr lang="en-US" altLang="zh-CN" sz="2400" b="0" dirty="0"/>
              <a:t>, find a </a:t>
            </a:r>
            <a:r>
              <a:rPr lang="en-US" altLang="zh-CN" sz="2400" dirty="0">
                <a:solidFill>
                  <a:srgbClr val="7D0900"/>
                </a:solidFill>
              </a:rPr>
              <a:t>maximum matching</a:t>
            </a:r>
            <a:r>
              <a:rPr lang="en-US" altLang="zh-CN" sz="2400" b="0" dirty="0"/>
              <a:t> for </a:t>
            </a:r>
            <a:r>
              <a:rPr lang="en-US" altLang="zh-CN" sz="2400" b="0" i="1" dirty="0"/>
              <a:t>G</a:t>
            </a:r>
          </a:p>
          <a:p>
            <a:pPr lvl="1"/>
            <a:r>
              <a:rPr lang="en-US" altLang="zh-CN" sz="2000" dirty="0"/>
              <a:t>Or a perfect matching if it exists</a:t>
            </a:r>
          </a:p>
          <a:p>
            <a:r>
              <a:rPr lang="en-US" altLang="zh-CN" sz="2400" b="0" dirty="0"/>
              <a:t>Polynomial-time solvable based on the </a:t>
            </a:r>
            <a:r>
              <a:rPr lang="en-US" altLang="zh-CN" sz="2400" b="0" dirty="0">
                <a:solidFill>
                  <a:srgbClr val="0070C0"/>
                </a:solidFill>
              </a:rPr>
              <a:t>Ford-Fulkerson algorithm </a:t>
            </a:r>
            <a:r>
              <a:rPr lang="en-US" altLang="zh-CN" sz="2400" b="0" dirty="0"/>
              <a:t>for the maximum flow problem</a:t>
            </a:r>
          </a:p>
          <a:p>
            <a:pPr lvl="1"/>
            <a:r>
              <a:rPr lang="en-US" altLang="zh-CN" sz="2000" dirty="0"/>
              <a:t>Add a </a:t>
            </a:r>
            <a:r>
              <a:rPr lang="en-US" altLang="zh-CN" sz="2000" b="1" dirty="0"/>
              <a:t>source node </a:t>
            </a:r>
            <a:r>
              <a:rPr lang="en-US" altLang="zh-CN" sz="2000" dirty="0"/>
              <a:t>and the edges from the source to </a:t>
            </a:r>
            <a:r>
              <a:rPr lang="en-US" altLang="zh-CN" sz="2000" b="1" dirty="0"/>
              <a:t>all boy nodes</a:t>
            </a:r>
            <a:r>
              <a:rPr lang="en-US" altLang="zh-CN" sz="2000" dirty="0"/>
              <a:t>; Add a </a:t>
            </a:r>
            <a:r>
              <a:rPr lang="en-US" altLang="zh-CN" sz="2000" b="1" dirty="0"/>
              <a:t>sink node </a:t>
            </a:r>
            <a:r>
              <a:rPr lang="en-US" altLang="zh-CN" sz="2000" dirty="0"/>
              <a:t>and the edges from </a:t>
            </a:r>
            <a:r>
              <a:rPr lang="en-US" altLang="zh-CN" sz="2000" b="1" dirty="0"/>
              <a:t>all girl nodes </a:t>
            </a:r>
            <a:r>
              <a:rPr lang="en-US" altLang="zh-CN" sz="2000" dirty="0"/>
              <a:t>to the sink. The capacity of every edge is </a:t>
            </a:r>
            <a:r>
              <a:rPr lang="en-US" altLang="zh-CN" sz="2000" b="1" dirty="0"/>
              <a:t>1</a:t>
            </a:r>
          </a:p>
          <a:p>
            <a:pPr lvl="1"/>
            <a:r>
              <a:rPr lang="en-US" altLang="zh-CN" sz="2200" b="1" i="0" dirty="0">
                <a:solidFill>
                  <a:srgbClr val="273239"/>
                </a:solidFill>
                <a:effectLst/>
              </a:rPr>
              <a:t>The maximum flow </a:t>
            </a:r>
            <a:r>
              <a:rPr lang="en-US" altLang="zh-CN" sz="2200" b="0" i="0" dirty="0">
                <a:solidFill>
                  <a:srgbClr val="273239"/>
                </a:solidFill>
                <a:effectLst/>
              </a:rPr>
              <a:t>is actually the maximal bipartite matching</a:t>
            </a:r>
          </a:p>
          <a:p>
            <a:pPr lvl="1"/>
            <a:r>
              <a:rPr lang="en-US" altLang="zh-CN" sz="2200" dirty="0">
                <a:solidFill>
                  <a:srgbClr val="273239"/>
                </a:solidFill>
              </a:rPr>
              <a:t>Time complexity: O(V*E)</a:t>
            </a:r>
          </a:p>
          <a:p>
            <a:r>
              <a:rPr lang="en-US" altLang="zh-CN" sz="2400" b="0" dirty="0">
                <a:solidFill>
                  <a:srgbClr val="273239"/>
                </a:solidFill>
              </a:rPr>
              <a:t>What if we do not know the entire graph upfront?</a:t>
            </a:r>
            <a:endParaRPr lang="en-US" altLang="zh-CN" sz="2400" b="0" dirty="0"/>
          </a:p>
          <a:p>
            <a:endParaRPr lang="zh-CN" alt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D7FB6-3E28-35C2-2B98-A3ADD8C8B1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147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CB860-0C4C-3F13-355B-F79AC9DC6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FA2E-093F-3983-8F12-6D5F2ED9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Online Graph Matching Problem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A6393-182C-1689-FF7B-06994EDEC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69593"/>
            <a:ext cx="8740080" cy="5211735"/>
          </a:xfrm>
        </p:spPr>
        <p:txBody>
          <a:bodyPr/>
          <a:lstStyle/>
          <a:p>
            <a:r>
              <a:rPr lang="en-US" altLang="zh-CN" sz="2400" dirty="0"/>
              <a:t>Problem Setting</a:t>
            </a:r>
          </a:p>
          <a:p>
            <a:pPr lvl="1"/>
            <a:r>
              <a:rPr lang="en-US" altLang="zh-CN" sz="2200" b="0" dirty="0"/>
              <a:t>Initially, we are given </a:t>
            </a:r>
            <a:r>
              <a:rPr lang="en-US" altLang="zh-CN" sz="2200" b="1" dirty="0"/>
              <a:t>the set </a:t>
            </a:r>
            <a:r>
              <a:rPr lang="en-US" altLang="zh-CN" sz="2200" b="1" dirty="0">
                <a:solidFill>
                  <a:srgbClr val="0070C0"/>
                </a:solidFill>
              </a:rPr>
              <a:t>boys</a:t>
            </a:r>
          </a:p>
          <a:p>
            <a:pPr lvl="1"/>
            <a:r>
              <a:rPr lang="en-US" altLang="zh-CN" sz="2200" dirty="0"/>
              <a:t>In each round, </a:t>
            </a:r>
            <a:r>
              <a:rPr lang="en-US" altLang="zh-CN" sz="2200" b="1" dirty="0">
                <a:solidFill>
                  <a:srgbClr val="7D0900"/>
                </a:solidFill>
              </a:rPr>
              <a:t>one girl’s choices </a:t>
            </a:r>
            <a:r>
              <a:rPr lang="en-US" altLang="zh-CN" sz="2200" dirty="0"/>
              <a:t>are revealed</a:t>
            </a:r>
          </a:p>
          <a:p>
            <a:pPr lvl="2"/>
            <a:r>
              <a:rPr lang="en-US" altLang="zh-CN" dirty="0"/>
              <a:t>That is, girl’s </a:t>
            </a:r>
            <a:r>
              <a:rPr lang="en-US" altLang="zh-CN" b="1" dirty="0"/>
              <a:t>edges</a:t>
            </a:r>
            <a:r>
              <a:rPr lang="en-US" altLang="zh-CN" dirty="0"/>
              <a:t> are revealed</a:t>
            </a:r>
          </a:p>
          <a:p>
            <a:pPr lvl="1"/>
            <a:r>
              <a:rPr lang="en-US" altLang="zh-CN" dirty="0"/>
              <a:t>At that time, we have to decide to either:</a:t>
            </a:r>
          </a:p>
          <a:p>
            <a:pPr lvl="2"/>
            <a:r>
              <a:rPr lang="en-US" altLang="zh-CN" dirty="0"/>
              <a:t>Pair the </a:t>
            </a:r>
            <a:r>
              <a:rPr lang="en-US" altLang="zh-CN" dirty="0">
                <a:solidFill>
                  <a:srgbClr val="7D0900"/>
                </a:solidFill>
              </a:rPr>
              <a:t>girl</a:t>
            </a:r>
            <a:r>
              <a:rPr lang="en-US" altLang="zh-CN" dirty="0">
                <a:solidFill>
                  <a:srgbClr val="D60093"/>
                </a:solidFill>
              </a:rPr>
              <a:t> </a:t>
            </a:r>
            <a:r>
              <a:rPr lang="en-US" altLang="zh-CN" dirty="0"/>
              <a:t>with a </a:t>
            </a:r>
            <a:r>
              <a:rPr lang="en-US" altLang="zh-CN" dirty="0">
                <a:solidFill>
                  <a:srgbClr val="7D0900"/>
                </a:solidFill>
              </a:rPr>
              <a:t>boy</a:t>
            </a:r>
          </a:p>
          <a:p>
            <a:pPr lvl="2"/>
            <a:r>
              <a:rPr lang="en-US" altLang="zh-CN" dirty="0"/>
              <a:t>Do not pair the </a:t>
            </a:r>
            <a:r>
              <a:rPr lang="en-US" altLang="zh-CN" dirty="0">
                <a:solidFill>
                  <a:srgbClr val="7D0900"/>
                </a:solidFill>
              </a:rPr>
              <a:t>girl</a:t>
            </a:r>
            <a:r>
              <a:rPr lang="en-US" altLang="zh-CN" dirty="0"/>
              <a:t> with any </a:t>
            </a:r>
            <a:r>
              <a:rPr lang="en-US" altLang="zh-CN" dirty="0">
                <a:solidFill>
                  <a:srgbClr val="7D0900"/>
                </a:solidFill>
              </a:rPr>
              <a:t>boy</a:t>
            </a:r>
          </a:p>
          <a:p>
            <a:r>
              <a:rPr lang="en-US" altLang="zh-CN" sz="2400" b="1" dirty="0"/>
              <a:t>Example of application: </a:t>
            </a:r>
          </a:p>
          <a:p>
            <a:pPr lvl="1"/>
            <a:r>
              <a:rPr lang="en-US" altLang="zh-CN" sz="2200" dirty="0"/>
              <a:t>Assigning tasks to servers</a:t>
            </a:r>
          </a:p>
          <a:p>
            <a:endParaRPr lang="zh-CN" alt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82033-A70D-1742-F865-311C6329F0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430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9D747-8012-53F0-C082-C79E36BD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C359-0D9B-81AC-EE59-7FE6B9EB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Online Graph Matching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D085F-8D7E-B4BE-27CA-60E5720C22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7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E55EC702-455A-E0C3-3F8B-201AC4293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120" y="29511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6AD6C218-DA47-2132-7898-A63D6F6A5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120" y="34845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58847806-7F4C-0871-C44A-5EC9D2AFF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120" y="40179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5F78541F-D2BD-0234-2E9F-55CC0BE5E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120" y="45513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15894559-8FC8-07D7-543F-BA5C82F2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920" y="279876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58F60212-D77F-5D27-B213-2F9B0131C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320" y="33639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6C8C4AF3-793B-A009-F399-7185D2D2F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920" y="38973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1AC17B69-68AA-0E08-6F59-986F4920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920" y="44307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14" name="Group 29">
            <a:extLst>
              <a:ext uri="{FF2B5EF4-FFF2-40B4-BE49-F238E27FC236}">
                <a16:creationId xmlns:a16="http://schemas.microsoft.com/office/drawing/2014/main" id="{F4B215EE-599F-4829-6707-FC2BDCE0FE24}"/>
              </a:ext>
            </a:extLst>
          </p:cNvPr>
          <p:cNvGrpSpPr>
            <a:grpSpLocks/>
          </p:cNvGrpSpPr>
          <p:nvPr/>
        </p:nvGrpSpPr>
        <p:grpSpPr bwMode="auto">
          <a:xfrm>
            <a:off x="2676351" y="2754312"/>
            <a:ext cx="1785769" cy="1826816"/>
            <a:chOff x="1296" y="1028"/>
            <a:chExt cx="1104" cy="1180"/>
          </a:xfrm>
        </p:grpSpPr>
        <p:grpSp>
          <p:nvGrpSpPr>
            <p:cNvPr id="15" name="Group 26">
              <a:extLst>
                <a:ext uri="{FF2B5EF4-FFF2-40B4-BE49-F238E27FC236}">
                  <a16:creationId xmlns:a16="http://schemas.microsoft.com/office/drawing/2014/main" id="{69B0DAC6-9973-432A-392C-479F967308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152"/>
              <a:ext cx="912" cy="1056"/>
              <a:chOff x="1296" y="1152"/>
              <a:chExt cx="912" cy="1056"/>
            </a:xfrm>
          </p:grpSpPr>
          <p:sp>
            <p:nvSpPr>
              <p:cNvPr id="17" name="Oval 7">
                <a:extLst>
                  <a:ext uri="{FF2B5EF4-FFF2-40B4-BE49-F238E27FC236}">
                    <a16:creationId xmlns:a16="http://schemas.microsoft.com/office/drawing/2014/main" id="{4754482A-1C93-46B9-1EC8-2772DAD80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C781EA71-AD1E-1234-EE31-1050DB60D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7" y="1200"/>
                <a:ext cx="795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C4EB328A-D512-8E0D-F04C-7BA09913A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235"/>
                <a:ext cx="832" cy="9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Text Box 21">
              <a:extLst>
                <a:ext uri="{FF2B5EF4-FFF2-40B4-BE49-F238E27FC236}">
                  <a16:creationId xmlns:a16="http://schemas.microsoft.com/office/drawing/2014/main" id="{4A6C9D27-93B7-96B5-FC41-704C3C9F1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" y="1028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id="{BD2C6884-BAF8-90FC-495F-B9AFA3733458}"/>
              </a:ext>
            </a:extLst>
          </p:cNvPr>
          <p:cNvGrpSpPr>
            <a:grpSpLocks/>
          </p:cNvGrpSpPr>
          <p:nvPr/>
        </p:nvGrpSpPr>
        <p:grpSpPr bwMode="auto">
          <a:xfrm>
            <a:off x="2709521" y="3363912"/>
            <a:ext cx="1757363" cy="730250"/>
            <a:chOff x="1296" y="1412"/>
            <a:chExt cx="1107" cy="460"/>
          </a:xfrm>
        </p:grpSpPr>
        <p:sp>
          <p:nvSpPr>
            <p:cNvPr id="21" name="Oval 8">
              <a:extLst>
                <a:ext uri="{FF2B5EF4-FFF2-40B4-BE49-F238E27FC236}">
                  <a16:creationId xmlns:a16="http://schemas.microsoft.com/office/drawing/2014/main" id="{51DFCB93-FD0A-6164-584C-1E7F724CA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13">
              <a:extLst>
                <a:ext uri="{FF2B5EF4-FFF2-40B4-BE49-F238E27FC236}">
                  <a16:creationId xmlns:a16="http://schemas.microsoft.com/office/drawing/2014/main" id="{D2647E39-4057-9000-EFDE-106C84360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5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DC788414-5046-C132-28B6-62C4B0092F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1536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43850868-A8D1-EC55-36DD-24C0F09E2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" y="1412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CBA55F07-81B2-F9F2-205F-D3DA6FD80580}"/>
              </a:ext>
            </a:extLst>
          </p:cNvPr>
          <p:cNvGrpSpPr>
            <a:grpSpLocks/>
          </p:cNvGrpSpPr>
          <p:nvPr/>
        </p:nvGrpSpPr>
        <p:grpSpPr bwMode="auto">
          <a:xfrm>
            <a:off x="2676351" y="3074780"/>
            <a:ext cx="1823034" cy="1218691"/>
            <a:chOff x="1296" y="1248"/>
            <a:chExt cx="1087" cy="734"/>
          </a:xfrm>
        </p:grpSpPr>
        <p:sp>
          <p:nvSpPr>
            <p:cNvPr id="26" name="Oval 9">
              <a:extLst>
                <a:ext uri="{FF2B5EF4-FFF2-40B4-BE49-F238E27FC236}">
                  <a16:creationId xmlns:a16="http://schemas.microsoft.com/office/drawing/2014/main" id="{36D5B6D7-673E-334C-67D8-633BA1687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799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2">
              <a:extLst>
                <a:ext uri="{FF2B5EF4-FFF2-40B4-BE49-F238E27FC236}">
                  <a16:creationId xmlns:a16="http://schemas.microsoft.com/office/drawing/2014/main" id="{465BF4E6-7657-CFDC-1133-9EF750522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248"/>
              <a:ext cx="787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23">
              <a:extLst>
                <a:ext uri="{FF2B5EF4-FFF2-40B4-BE49-F238E27FC236}">
                  <a16:creationId xmlns:a16="http://schemas.microsoft.com/office/drawing/2014/main" id="{24030EC9-8E5E-B5B9-11D7-292878964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" y="1749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15B54320-6DB1-3D58-2BF3-63D638538F36}"/>
              </a:ext>
            </a:extLst>
          </p:cNvPr>
          <p:cNvGrpSpPr>
            <a:grpSpLocks/>
          </p:cNvGrpSpPr>
          <p:nvPr/>
        </p:nvGrpSpPr>
        <p:grpSpPr bwMode="auto">
          <a:xfrm>
            <a:off x="2709521" y="4094162"/>
            <a:ext cx="1773238" cy="706438"/>
            <a:chOff x="1296" y="1872"/>
            <a:chExt cx="1117" cy="445"/>
          </a:xfrm>
        </p:grpSpPr>
        <p:sp>
          <p:nvSpPr>
            <p:cNvPr id="30" name="Oval 10">
              <a:extLst>
                <a:ext uri="{FF2B5EF4-FFF2-40B4-BE49-F238E27FC236}">
                  <a16:creationId xmlns:a16="http://schemas.microsoft.com/office/drawing/2014/main" id="{CC367B66-7613-1AD6-D902-0D3BEF4C6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" y="218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15">
              <a:extLst>
                <a:ext uri="{FF2B5EF4-FFF2-40B4-BE49-F238E27FC236}">
                  <a16:creationId xmlns:a16="http://schemas.microsoft.com/office/drawing/2014/main" id="{58B3AE53-CBA2-6ABB-6B38-D52E634E3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872"/>
              <a:ext cx="795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4">
              <a:extLst>
                <a:ext uri="{FF2B5EF4-FFF2-40B4-BE49-F238E27FC236}">
                  <a16:creationId xmlns:a16="http://schemas.microsoft.com/office/drawing/2014/main" id="{279BCB87-4DFB-86AB-38E3-76B0CA4B5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084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</p:grpSp>
      <p:sp>
        <p:nvSpPr>
          <p:cNvPr id="33" name="Text Box 27">
            <a:extLst>
              <a:ext uri="{FF2B5EF4-FFF2-40B4-BE49-F238E27FC236}">
                <a16:creationId xmlns:a16="http://schemas.microsoft.com/office/drawing/2014/main" id="{E7FDFA14-F38F-7241-9D0E-38F970848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645" y="2906712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(1,a)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D69A58B3-8053-21E2-EDB7-3362CCF89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381" y="3378423"/>
            <a:ext cx="83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(2,b)</a:t>
            </a: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1E9A6946-B936-8C72-6CD3-8AB75367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381" y="3861048"/>
            <a:ext cx="83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(3,d)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903CB4-11AD-AB09-884B-95AC2EF3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145" y="316071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  <p:bldP spid="34" grpId="0" autoUpdateAnimBg="0"/>
      <p:bldP spid="3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9B13-B6D0-DCDC-96BF-C2E2BC9F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Online Graph Matching: Greedy Solution</a:t>
            </a:r>
            <a:endParaRPr lang="zh-CN" alt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DE452-F6B5-9AA5-F1E2-5FF25EF89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211735"/>
          </a:xfrm>
        </p:spPr>
        <p:txBody>
          <a:bodyPr/>
          <a:lstStyle/>
          <a:p>
            <a:r>
              <a:rPr lang="en-US" altLang="zh-CN" sz="2400" b="1" dirty="0">
                <a:solidFill>
                  <a:srgbClr val="7D0900"/>
                </a:solidFill>
              </a:rPr>
              <a:t>The Greedy scheme</a:t>
            </a:r>
          </a:p>
          <a:p>
            <a:pPr lvl="1"/>
            <a:r>
              <a:rPr lang="en-US" altLang="zh-CN" sz="2200" dirty="0"/>
              <a:t>Pair the new girl with </a:t>
            </a:r>
            <a:r>
              <a:rPr lang="en-US" altLang="zh-CN" sz="2200" b="1" dirty="0">
                <a:solidFill>
                  <a:srgbClr val="7D0900"/>
                </a:solidFill>
              </a:rPr>
              <a:t>any</a:t>
            </a:r>
            <a:r>
              <a:rPr lang="en-US" altLang="zh-CN" sz="2200" dirty="0"/>
              <a:t> eligible boy</a:t>
            </a:r>
          </a:p>
          <a:p>
            <a:pPr lvl="2"/>
            <a:r>
              <a:rPr lang="en-US" altLang="zh-CN" dirty="0"/>
              <a:t>If there is none, do not pair the girl</a:t>
            </a:r>
          </a:p>
          <a:p>
            <a:r>
              <a:rPr lang="en-US" altLang="zh-CN" sz="2400" b="0" dirty="0"/>
              <a:t>How good is the algorithm?</a:t>
            </a:r>
          </a:p>
          <a:p>
            <a:r>
              <a:rPr lang="en-US" altLang="zh-CN" sz="2400" dirty="0">
                <a:solidFill>
                  <a:srgbClr val="7D0900"/>
                </a:solidFill>
              </a:rPr>
              <a:t>Competitive ratio</a:t>
            </a:r>
          </a:p>
          <a:p>
            <a:pPr lvl="1"/>
            <a:r>
              <a:rPr lang="en-US" altLang="zh-CN" sz="2200" dirty="0"/>
              <a:t>For input </a:t>
            </a:r>
            <a:r>
              <a:rPr lang="en-US" altLang="zh-CN" sz="2200" b="1" i="1" dirty="0"/>
              <a:t>I</a:t>
            </a:r>
            <a:r>
              <a:rPr lang="en-US" altLang="zh-CN" sz="2200" dirty="0"/>
              <a:t>, suppose greedy produces matching </a:t>
            </a:r>
            <a:r>
              <a:rPr lang="en-US" altLang="zh-CN" sz="2200" b="1" i="1" dirty="0" err="1">
                <a:cs typeface="Times New Roman" pitchFamily="18" charset="0"/>
              </a:rPr>
              <a:t>M</a:t>
            </a:r>
            <a:r>
              <a:rPr lang="en-US" altLang="zh-CN" sz="2200" b="1" i="1" baseline="-25000" dirty="0" err="1">
                <a:cs typeface="Times New Roman" pitchFamily="18" charset="0"/>
              </a:rPr>
              <a:t>greedy</a:t>
            </a:r>
            <a:r>
              <a:rPr lang="en-US" altLang="zh-CN" sz="2200" dirty="0"/>
              <a:t> while an optimal </a:t>
            </a:r>
            <a:br>
              <a:rPr lang="en-US" altLang="zh-CN" sz="2200" dirty="0"/>
            </a:br>
            <a:r>
              <a:rPr lang="en-US" altLang="zh-CN" sz="2200" dirty="0"/>
              <a:t>matching is </a:t>
            </a:r>
            <a:r>
              <a:rPr lang="en-US" altLang="zh-CN" sz="2200" b="1" i="1" dirty="0" err="1">
                <a:cs typeface="Times New Roman" pitchFamily="18" charset="0"/>
              </a:rPr>
              <a:t>M</a:t>
            </a:r>
            <a:r>
              <a:rPr lang="en-US" altLang="zh-CN" sz="2200" b="1" i="1" baseline="-25000" dirty="0" err="1">
                <a:cs typeface="Times New Roman" pitchFamily="18" charset="0"/>
              </a:rPr>
              <a:t>opt</a:t>
            </a:r>
            <a:endParaRPr lang="en-US" altLang="zh-CN" sz="2200" b="1" i="1" baseline="-25000" dirty="0">
              <a:cs typeface="Times New Roman" pitchFamily="18" charset="0"/>
            </a:endParaRPr>
          </a:p>
          <a:p>
            <a:pPr lvl="1"/>
            <a:endParaRPr lang="en-US" altLang="zh-CN" sz="2200" b="1" i="1" baseline="-25000" dirty="0"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altLang="zh-CN" sz="2200" b="1" i="1" baseline="-25000" dirty="0">
                <a:solidFill>
                  <a:srgbClr val="0070C0"/>
                </a:solidFill>
                <a:cs typeface="Times New Roman" pitchFamily="18" charset="0"/>
              </a:rPr>
              <a:t>      </a:t>
            </a:r>
            <a:endParaRPr lang="en-US" altLang="zh-CN" b="1" dirty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n-US" altLang="zh-CN" sz="2200" dirty="0"/>
              <a:t>The greedy’s </a:t>
            </a:r>
            <a:r>
              <a:rPr lang="en-US" altLang="zh-CN" sz="2200" b="1" dirty="0">
                <a:solidFill>
                  <a:srgbClr val="7D0900"/>
                </a:solidFill>
              </a:rPr>
              <a:t>worst</a:t>
            </a:r>
            <a:r>
              <a:rPr lang="en-US" altLang="zh-CN" sz="2200" dirty="0"/>
              <a:t> performance </a:t>
            </a:r>
            <a:r>
              <a:rPr lang="en-US" altLang="zh-CN" sz="2200" b="1" dirty="0">
                <a:solidFill>
                  <a:srgbClr val="7D0900"/>
                </a:solidFill>
              </a:rPr>
              <a:t>over ALL possible </a:t>
            </a:r>
            <a:r>
              <a:rPr lang="en-US" altLang="zh-CN" sz="2200" dirty="0"/>
              <a:t>inputs I</a:t>
            </a:r>
            <a:endParaRPr lang="en-US" altLang="zh-CN" sz="2200" baseline="-25000" dirty="0"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4070A-D0B2-72CA-2A85-BC90D42738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8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7870C-7E84-3FF8-EE6E-E10F3CB3F9AC}"/>
              </a:ext>
            </a:extLst>
          </p:cNvPr>
          <p:cNvSpPr txBox="1"/>
          <p:nvPr/>
        </p:nvSpPr>
        <p:spPr>
          <a:xfrm>
            <a:off x="971600" y="4653136"/>
            <a:ext cx="7416824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0070C0"/>
                </a:solidFill>
              </a:rPr>
              <a:t>Competitive ratio = </a:t>
            </a:r>
            <a:r>
              <a:rPr lang="en-US" altLang="zh-CN" sz="2200" b="1" dirty="0" err="1">
                <a:solidFill>
                  <a:srgbClr val="0070C0"/>
                </a:solidFill>
                <a:cs typeface="Times New Roman" pitchFamily="18" charset="0"/>
              </a:rPr>
              <a:t>min</a:t>
            </a:r>
            <a:r>
              <a:rPr lang="en-US" altLang="zh-CN" sz="2200" b="1" i="1" baseline="-25000" dirty="0" err="1">
                <a:solidFill>
                  <a:srgbClr val="0070C0"/>
                </a:solidFill>
                <a:cs typeface="Times New Roman" pitchFamily="18" charset="0"/>
              </a:rPr>
              <a:t>all</a:t>
            </a:r>
            <a:r>
              <a:rPr lang="en-US" altLang="zh-CN" sz="2200" b="1" i="1" baseline="-25000" dirty="0">
                <a:solidFill>
                  <a:srgbClr val="0070C0"/>
                </a:solidFill>
                <a:cs typeface="Times New Roman" pitchFamily="18" charset="0"/>
              </a:rPr>
              <a:t> possible inputs </a:t>
            </a:r>
            <a:r>
              <a:rPr lang="en-US" altLang="zh-CN" sz="2200" b="1" baseline="-25000" dirty="0">
                <a:solidFill>
                  <a:srgbClr val="0070C0"/>
                </a:solidFill>
                <a:cs typeface="Times New Roman" pitchFamily="18" charset="0"/>
              </a:rPr>
              <a:t>I</a:t>
            </a:r>
            <a:r>
              <a:rPr lang="en-US" altLang="zh-CN" sz="2200" b="1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70C0"/>
                </a:solidFill>
                <a:cs typeface="Times New Roman" pitchFamily="18" charset="0"/>
              </a:rPr>
              <a:t>(|</a:t>
            </a:r>
            <a:r>
              <a:rPr lang="en-US" altLang="zh-CN" sz="2200" b="1" dirty="0" err="1">
                <a:solidFill>
                  <a:srgbClr val="0070C0"/>
                </a:solidFill>
                <a:cs typeface="Times New Roman" pitchFamily="18" charset="0"/>
              </a:rPr>
              <a:t>M</a:t>
            </a:r>
            <a:r>
              <a:rPr lang="en-US" altLang="zh-CN" sz="2200" b="1" baseline="-25000" dirty="0" err="1">
                <a:solidFill>
                  <a:srgbClr val="0070C0"/>
                </a:solidFill>
                <a:cs typeface="Times New Roman" pitchFamily="18" charset="0"/>
              </a:rPr>
              <a:t>greedy</a:t>
            </a:r>
            <a:r>
              <a:rPr lang="en-US" altLang="zh-CN" sz="2200" b="1" dirty="0">
                <a:solidFill>
                  <a:srgbClr val="0070C0"/>
                </a:solidFill>
                <a:cs typeface="Times New Roman" pitchFamily="18" charset="0"/>
              </a:rPr>
              <a:t>|/|</a:t>
            </a:r>
            <a:r>
              <a:rPr lang="en-US" altLang="zh-CN" sz="2200" b="1" dirty="0" err="1">
                <a:solidFill>
                  <a:srgbClr val="0070C0"/>
                </a:solidFill>
                <a:cs typeface="Times New Roman" pitchFamily="18" charset="0"/>
              </a:rPr>
              <a:t>M</a:t>
            </a:r>
            <a:r>
              <a:rPr lang="en-US" altLang="zh-CN" sz="2200" b="1" baseline="-25000" dirty="0" err="1">
                <a:solidFill>
                  <a:srgbClr val="0070C0"/>
                </a:solidFill>
                <a:cs typeface="Times New Roman" pitchFamily="18" charset="0"/>
              </a:rPr>
              <a:t>opt</a:t>
            </a:r>
            <a:r>
              <a:rPr lang="en-US" altLang="zh-CN" sz="2200" b="1" dirty="0">
                <a:solidFill>
                  <a:srgbClr val="0070C0"/>
                </a:solidFill>
                <a:cs typeface="Times New Roman" pitchFamily="18" charset="0"/>
              </a:rPr>
              <a:t>|)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13727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36450eb-db06-42a7-8d1b-026719f701e3}" enabled="0" method="" siteId="{a36450eb-db06-42a7-8d1b-026719f701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66414</TotalTime>
  <Words>2205</Words>
  <Application>Microsoft Office PowerPoint</Application>
  <PresentationFormat>On-screen Show (4:3)</PresentationFormat>
  <Paragraphs>389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Calibri</vt:lpstr>
      <vt:lpstr>CMMI10</vt:lpstr>
      <vt:lpstr>CMR10</vt:lpstr>
      <vt:lpstr>CMR7</vt:lpstr>
      <vt:lpstr>Google Sans</vt:lpstr>
      <vt:lpstr>Symbol</vt:lpstr>
      <vt:lpstr>Abadi</vt:lpstr>
      <vt:lpstr>Abadi Extra Light</vt:lpstr>
      <vt:lpstr>Arial Rounded MT Bold</vt:lpstr>
      <vt:lpstr>Cambria Math</vt:lpstr>
      <vt:lpstr>Garamond</vt:lpstr>
      <vt:lpstr>Palace Script MT</vt:lpstr>
      <vt:lpstr>Times New Roman</vt:lpstr>
      <vt:lpstr>Office 主题</vt:lpstr>
      <vt:lpstr>CAP5778  Advanced Data Mining</vt:lpstr>
      <vt:lpstr>Online Algorithms</vt:lpstr>
      <vt:lpstr>Bipartite Matching</vt:lpstr>
      <vt:lpstr>Bipartite Matching</vt:lpstr>
      <vt:lpstr>Bipartite Matching</vt:lpstr>
      <vt:lpstr>Bipartite Matching Algorithm</vt:lpstr>
      <vt:lpstr>Online Graph Matching Problem</vt:lpstr>
      <vt:lpstr>Online Graph Matching</vt:lpstr>
      <vt:lpstr>Online Graph Matching: Greedy Solution</vt:lpstr>
      <vt:lpstr>The Greedy Algorithm: Analysis</vt:lpstr>
      <vt:lpstr>The Greedy Algorithm: Analysis</vt:lpstr>
      <vt:lpstr>The Worst-case Scenario</vt:lpstr>
      <vt:lpstr>Web Advertising</vt:lpstr>
      <vt:lpstr>Performance-based Advertising</vt:lpstr>
      <vt:lpstr>Performance-based Advertising</vt:lpstr>
      <vt:lpstr>Example</vt:lpstr>
      <vt:lpstr>The Adwords Problem</vt:lpstr>
      <vt:lpstr>The Adwords Problem</vt:lpstr>
      <vt:lpstr>The Adwords Problem</vt:lpstr>
      <vt:lpstr>The Greedy Solution</vt:lpstr>
      <vt:lpstr>The Worst-case Scenario</vt:lpstr>
      <vt:lpstr>Can We Do Better?</vt:lpstr>
      <vt:lpstr>The BALANCE Algorithm</vt:lpstr>
      <vt:lpstr>The BALANCE Algorithm</vt:lpstr>
      <vt:lpstr>BALANCE: The General Case</vt:lpstr>
      <vt:lpstr>BALANCE Allocation</vt:lpstr>
      <vt:lpstr>BALANCE Allocation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DAIS@UIUC!</dc:title>
  <dc:creator>Peixiang</dc:creator>
  <cp:lastModifiedBy>Peixiang Zhao</cp:lastModifiedBy>
  <cp:revision>1896</cp:revision>
  <dcterms:created xsi:type="dcterms:W3CDTF">2009-02-27T04:51:28Z</dcterms:created>
  <dcterms:modified xsi:type="dcterms:W3CDTF">2024-10-24T04:02:10Z</dcterms:modified>
</cp:coreProperties>
</file>